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FF0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FF0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FF0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886775" cy="6857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19874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037" y="2255266"/>
            <a:ext cx="472592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FF0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034" y="1531442"/>
            <a:ext cx="8075930" cy="1977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99002" y="6321809"/>
            <a:ext cx="243586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30" dirty="0"/>
              <a:t>Positive </a:t>
            </a:r>
            <a:r>
              <a:rPr spc="-5" dirty="0"/>
              <a:t>Attitude </a:t>
            </a:r>
            <a:r>
              <a:rPr spc="-45" dirty="0"/>
              <a:t>&amp; </a:t>
            </a:r>
            <a:r>
              <a:rPr spc="-30" dirty="0"/>
              <a:t>Positive</a:t>
            </a:r>
            <a:r>
              <a:rPr spc="-5" dirty="0"/>
              <a:t> </a:t>
            </a:r>
            <a:r>
              <a:rPr spc="-15" dirty="0"/>
              <a:t>Thinking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870828" y="6321809"/>
            <a:ext cx="58673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90" dirty="0"/>
              <a:t>5/4/2010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74913" y="6315435"/>
            <a:ext cx="2825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DF9C8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‹#›</a:t>
            </a:fld>
            <a:endParaRPr spc="-1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7.png"/><Relationship Id="rId1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" Type="http://schemas.openxmlformats.org/officeDocument/2006/relationships/image" Target="../media/image70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19" Type="http://schemas.openxmlformats.org/officeDocument/2006/relationships/image" Target="../media/image85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47.pn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46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1.png"/><Relationship Id="rId5" Type="http://schemas.openxmlformats.org/officeDocument/2006/relationships/image" Target="../media/image49.png"/><Relationship Id="rId15" Type="http://schemas.openxmlformats.org/officeDocument/2006/relationships/image" Target="../media/image105.png"/><Relationship Id="rId10" Type="http://schemas.openxmlformats.org/officeDocument/2006/relationships/image" Target="../media/image54.png"/><Relationship Id="rId19" Type="http://schemas.openxmlformats.org/officeDocument/2006/relationships/image" Target="../media/image10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jpe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9511" y="3511296"/>
              <a:ext cx="3038856" cy="79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3675" y="3550158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9525">
              <a:solidFill>
                <a:srgbClr val="E9E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2" y="3511296"/>
              <a:ext cx="3038856" cy="79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08525" y="3550158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524"/>
                  </a:lnTo>
                </a:path>
              </a:pathLst>
            </a:custGeom>
            <a:ln w="9525">
              <a:solidFill>
                <a:srgbClr val="E9E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8179" y="3473196"/>
              <a:ext cx="150875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21327" y="3507232"/>
              <a:ext cx="83820" cy="838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95591"/>
              <a:ext cx="9144000" cy="54668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059" y="298195"/>
              <a:ext cx="3898214" cy="8614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781" y="1705864"/>
              <a:ext cx="4321200" cy="9168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5108448" cy="14645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095755"/>
              <a:ext cx="5439156" cy="18318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37984" y="5429199"/>
            <a:ext cx="217551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dirty="0" smtClean="0">
                <a:latin typeface="Georgia"/>
                <a:cs typeface="Georgia"/>
              </a:rPr>
              <a:t>Class : </a:t>
            </a:r>
            <a:r>
              <a:rPr lang="en-US" sz="3200" dirty="0" smtClean="0">
                <a:latin typeface="Georgia"/>
                <a:cs typeface="Georgia"/>
              </a:rPr>
              <a:t>11</a:t>
            </a:r>
            <a:r>
              <a:rPr lang="en-US" sz="1900" dirty="0" smtClean="0">
                <a:latin typeface="Georgia"/>
                <a:cs typeface="Georgia"/>
              </a:rPr>
              <a:t> E</a:t>
            </a:r>
            <a:endParaRPr sz="1900" dirty="0">
              <a:latin typeface="Georgia"/>
              <a:cs typeface="Georgia"/>
            </a:endParaRPr>
          </a:p>
          <a:p>
            <a:pPr marR="6985" algn="r">
              <a:lnSpc>
                <a:spcPct val="100000"/>
              </a:lnSpc>
            </a:pPr>
            <a:r>
              <a:rPr sz="1800" spc="-70" dirty="0" smtClean="0">
                <a:latin typeface="Georgia"/>
                <a:cs typeface="Georgia"/>
              </a:rPr>
              <a:t>Tuesday, </a:t>
            </a:r>
            <a:r>
              <a:rPr lang="en-US" sz="1800" spc="-70" dirty="0" smtClean="0">
                <a:latin typeface="Georgia"/>
                <a:cs typeface="Georgia"/>
              </a:rPr>
              <a:t>Nov</a:t>
            </a:r>
            <a:r>
              <a:rPr lang="en-US" spc="-70" dirty="0" smtClean="0">
                <a:latin typeface="Georgia"/>
                <a:cs typeface="Georgia"/>
              </a:rPr>
              <a:t> </a:t>
            </a:r>
            <a:r>
              <a:rPr lang="en-US" spc="-80" dirty="0" smtClean="0">
                <a:latin typeface="Georgia"/>
                <a:cs typeface="Georgia"/>
              </a:rPr>
              <a:t>2</a:t>
            </a:r>
            <a:r>
              <a:rPr lang="en-US" spc="-80" dirty="0">
                <a:latin typeface="Georgia"/>
                <a:cs typeface="Georgia"/>
              </a:rPr>
              <a:t>4</a:t>
            </a:r>
            <a:r>
              <a:rPr sz="1800" spc="-80" dirty="0" smtClean="0">
                <a:latin typeface="Georgia"/>
                <a:cs typeface="Georgia"/>
              </a:rPr>
              <a:t>,</a:t>
            </a:r>
            <a:r>
              <a:rPr sz="1800" dirty="0" smtClean="0">
                <a:latin typeface="Georgia"/>
                <a:cs typeface="Georgia"/>
              </a:rPr>
              <a:t> </a:t>
            </a:r>
            <a:r>
              <a:rPr sz="1800" spc="-155" dirty="0" smtClean="0">
                <a:latin typeface="Georgia"/>
                <a:cs typeface="Georgia"/>
              </a:rPr>
              <a:t>20</a:t>
            </a:r>
            <a:r>
              <a:rPr lang="en-US" sz="1800" spc="-155" dirty="0" smtClean="0">
                <a:latin typeface="Georgia"/>
                <a:cs typeface="Georgia"/>
              </a:rPr>
              <a:t>2</a:t>
            </a:r>
            <a:r>
              <a:rPr sz="1800" spc="-155" dirty="0" smtClean="0">
                <a:latin typeface="Georgia"/>
                <a:cs typeface="Georgia"/>
              </a:rPr>
              <a:t>0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</a:t>
            </a:fld>
            <a:endParaRPr spc="-1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61772"/>
            <a:ext cx="4468495" cy="914400"/>
            <a:chOff x="202692" y="461772"/>
            <a:chExt cx="4468495" cy="914400"/>
          </a:xfrm>
        </p:grpSpPr>
        <p:sp>
          <p:nvSpPr>
            <p:cNvPr id="3" name="object 3"/>
            <p:cNvSpPr/>
            <p:nvPr/>
          </p:nvSpPr>
          <p:spPr>
            <a:xfrm>
              <a:off x="202692" y="461772"/>
              <a:ext cx="4468368" cy="914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2782" y="784860"/>
              <a:ext cx="3713213" cy="408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03603" y="1804416"/>
            <a:ext cx="6336792" cy="4011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10</a:t>
            </a:fld>
            <a:endParaRPr spc="-1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77012"/>
            <a:ext cx="7548880" cy="899160"/>
            <a:chOff x="202692" y="477012"/>
            <a:chExt cx="7548880" cy="899160"/>
          </a:xfrm>
        </p:grpSpPr>
        <p:sp>
          <p:nvSpPr>
            <p:cNvPr id="3" name="object 3"/>
            <p:cNvSpPr/>
            <p:nvPr/>
          </p:nvSpPr>
          <p:spPr>
            <a:xfrm>
              <a:off x="202692" y="477012"/>
              <a:ext cx="2609088" cy="899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80259" y="477012"/>
              <a:ext cx="2465832" cy="899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2492" y="1207008"/>
              <a:ext cx="1816608" cy="109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4300" y="477012"/>
              <a:ext cx="1786127" cy="899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4732" y="477012"/>
              <a:ext cx="2656332" cy="899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6963" y="1207008"/>
              <a:ext cx="2007108" cy="1097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874" y="794131"/>
              <a:ext cx="1733842" cy="3930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4684" y="764921"/>
              <a:ext cx="1745488" cy="5514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6151" y="794131"/>
              <a:ext cx="1093215" cy="39306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3534" y="764921"/>
              <a:ext cx="1939416" cy="4222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0680" y="1220724"/>
              <a:ext cx="1925320" cy="27940"/>
            </a:xfrm>
            <a:custGeom>
              <a:avLst/>
              <a:gdLst/>
              <a:ahLst/>
              <a:cxnLst/>
              <a:rect l="l" t="t" r="r" b="b"/>
              <a:pathLst>
                <a:path w="1925320" h="27940">
                  <a:moveTo>
                    <a:pt x="192481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924812" y="27432"/>
                  </a:lnTo>
                  <a:lnTo>
                    <a:pt x="192481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0680" y="1220724"/>
              <a:ext cx="1925320" cy="27940"/>
            </a:xfrm>
            <a:custGeom>
              <a:avLst/>
              <a:gdLst/>
              <a:ahLst/>
              <a:cxnLst/>
              <a:rect l="l" t="t" r="r" b="b"/>
              <a:pathLst>
                <a:path w="1925320" h="27940">
                  <a:moveTo>
                    <a:pt x="0" y="27432"/>
                  </a:moveTo>
                  <a:lnTo>
                    <a:pt x="1924812" y="27432"/>
                  </a:lnTo>
                  <a:lnTo>
                    <a:pt x="1924812" y="0"/>
                  </a:lnTo>
                  <a:lnTo>
                    <a:pt x="0" y="0"/>
                  </a:lnTo>
                  <a:lnTo>
                    <a:pt x="0" y="27432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90650" y="1759064"/>
            <a:ext cx="6845934" cy="4254500"/>
            <a:chOff x="1390650" y="1759064"/>
            <a:chExt cx="6845934" cy="4254500"/>
          </a:xfrm>
        </p:grpSpPr>
        <p:sp>
          <p:nvSpPr>
            <p:cNvPr id="16" name="object 16"/>
            <p:cNvSpPr/>
            <p:nvPr/>
          </p:nvSpPr>
          <p:spPr>
            <a:xfrm>
              <a:off x="1390650" y="1759064"/>
              <a:ext cx="2343150" cy="42542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33801" y="2530475"/>
              <a:ext cx="152400" cy="152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4296" y="1838947"/>
              <a:ext cx="4847590" cy="2743200"/>
            </a:xfrm>
            <a:custGeom>
              <a:avLst/>
              <a:gdLst/>
              <a:ahLst/>
              <a:cxnLst/>
              <a:rect l="l" t="t" r="r" b="b"/>
              <a:pathLst>
                <a:path w="4847590" h="2743200">
                  <a:moveTo>
                    <a:pt x="304800" y="815352"/>
                  </a:moveTo>
                  <a:lnTo>
                    <a:pt x="297014" y="767181"/>
                  </a:lnTo>
                  <a:lnTo>
                    <a:pt x="275361" y="725335"/>
                  </a:lnTo>
                  <a:lnTo>
                    <a:pt x="242354" y="692353"/>
                  </a:lnTo>
                  <a:lnTo>
                    <a:pt x="200533" y="670725"/>
                  </a:lnTo>
                  <a:lnTo>
                    <a:pt x="152400" y="662952"/>
                  </a:lnTo>
                  <a:lnTo>
                    <a:pt x="104216" y="670725"/>
                  </a:lnTo>
                  <a:lnTo>
                    <a:pt x="62369" y="692353"/>
                  </a:lnTo>
                  <a:lnTo>
                    <a:pt x="29387" y="725335"/>
                  </a:lnTo>
                  <a:lnTo>
                    <a:pt x="7759" y="767181"/>
                  </a:lnTo>
                  <a:lnTo>
                    <a:pt x="0" y="815352"/>
                  </a:lnTo>
                  <a:lnTo>
                    <a:pt x="7759" y="863536"/>
                  </a:lnTo>
                  <a:lnTo>
                    <a:pt x="29387" y="905383"/>
                  </a:lnTo>
                  <a:lnTo>
                    <a:pt x="62369" y="938364"/>
                  </a:lnTo>
                  <a:lnTo>
                    <a:pt x="104216" y="959993"/>
                  </a:lnTo>
                  <a:lnTo>
                    <a:pt x="152400" y="967752"/>
                  </a:lnTo>
                  <a:lnTo>
                    <a:pt x="200533" y="959993"/>
                  </a:lnTo>
                  <a:lnTo>
                    <a:pt x="242354" y="938364"/>
                  </a:lnTo>
                  <a:lnTo>
                    <a:pt x="275361" y="905383"/>
                  </a:lnTo>
                  <a:lnTo>
                    <a:pt x="297014" y="863536"/>
                  </a:lnTo>
                  <a:lnTo>
                    <a:pt x="304800" y="815352"/>
                  </a:lnTo>
                  <a:close/>
                </a:path>
                <a:path w="4847590" h="2743200">
                  <a:moveTo>
                    <a:pt x="756666" y="894346"/>
                  </a:moveTo>
                  <a:lnTo>
                    <a:pt x="752017" y="848283"/>
                  </a:lnTo>
                  <a:lnTo>
                    <a:pt x="738695" y="805383"/>
                  </a:lnTo>
                  <a:lnTo>
                    <a:pt x="717613" y="766546"/>
                  </a:lnTo>
                  <a:lnTo>
                    <a:pt x="689698" y="732713"/>
                  </a:lnTo>
                  <a:lnTo>
                    <a:pt x="655866" y="704799"/>
                  </a:lnTo>
                  <a:lnTo>
                    <a:pt x="617029" y="683717"/>
                  </a:lnTo>
                  <a:lnTo>
                    <a:pt x="574128" y="670394"/>
                  </a:lnTo>
                  <a:lnTo>
                    <a:pt x="528066" y="665746"/>
                  </a:lnTo>
                  <a:lnTo>
                    <a:pt x="481990" y="670394"/>
                  </a:lnTo>
                  <a:lnTo>
                    <a:pt x="439089" y="683717"/>
                  </a:lnTo>
                  <a:lnTo>
                    <a:pt x="400253" y="704799"/>
                  </a:lnTo>
                  <a:lnTo>
                    <a:pt x="366420" y="732713"/>
                  </a:lnTo>
                  <a:lnTo>
                    <a:pt x="338505" y="766546"/>
                  </a:lnTo>
                  <a:lnTo>
                    <a:pt x="317423" y="805383"/>
                  </a:lnTo>
                  <a:lnTo>
                    <a:pt x="304101" y="848283"/>
                  </a:lnTo>
                  <a:lnTo>
                    <a:pt x="299466" y="894346"/>
                  </a:lnTo>
                  <a:lnTo>
                    <a:pt x="304101" y="940422"/>
                  </a:lnTo>
                  <a:lnTo>
                    <a:pt x="317423" y="983322"/>
                  </a:lnTo>
                  <a:lnTo>
                    <a:pt x="338505" y="1022159"/>
                  </a:lnTo>
                  <a:lnTo>
                    <a:pt x="366420" y="1055992"/>
                  </a:lnTo>
                  <a:lnTo>
                    <a:pt x="400253" y="1083906"/>
                  </a:lnTo>
                  <a:lnTo>
                    <a:pt x="439089" y="1104988"/>
                  </a:lnTo>
                  <a:lnTo>
                    <a:pt x="481990" y="1118311"/>
                  </a:lnTo>
                  <a:lnTo>
                    <a:pt x="528066" y="1122946"/>
                  </a:lnTo>
                  <a:lnTo>
                    <a:pt x="574128" y="1118311"/>
                  </a:lnTo>
                  <a:lnTo>
                    <a:pt x="617029" y="1104988"/>
                  </a:lnTo>
                  <a:lnTo>
                    <a:pt x="655866" y="1083906"/>
                  </a:lnTo>
                  <a:lnTo>
                    <a:pt x="689698" y="1055992"/>
                  </a:lnTo>
                  <a:lnTo>
                    <a:pt x="717613" y="1022159"/>
                  </a:lnTo>
                  <a:lnTo>
                    <a:pt x="738695" y="983322"/>
                  </a:lnTo>
                  <a:lnTo>
                    <a:pt x="752017" y="940422"/>
                  </a:lnTo>
                  <a:lnTo>
                    <a:pt x="756666" y="894346"/>
                  </a:lnTo>
                  <a:close/>
                </a:path>
                <a:path w="4847590" h="2743200">
                  <a:moveTo>
                    <a:pt x="4847171" y="1346200"/>
                  </a:moveTo>
                  <a:lnTo>
                    <a:pt x="4846447" y="1308100"/>
                  </a:lnTo>
                  <a:lnTo>
                    <a:pt x="4842192" y="1257300"/>
                  </a:lnTo>
                  <a:lnTo>
                    <a:pt x="4834382" y="1219200"/>
                  </a:lnTo>
                  <a:lnTo>
                    <a:pt x="4822990" y="1181100"/>
                  </a:lnTo>
                  <a:lnTo>
                    <a:pt x="4807978" y="1130300"/>
                  </a:lnTo>
                  <a:lnTo>
                    <a:pt x="4789335" y="1092200"/>
                  </a:lnTo>
                  <a:lnTo>
                    <a:pt x="4767034" y="1054100"/>
                  </a:lnTo>
                  <a:lnTo>
                    <a:pt x="4741037" y="1016000"/>
                  </a:lnTo>
                  <a:lnTo>
                    <a:pt x="4711319" y="977900"/>
                  </a:lnTo>
                  <a:lnTo>
                    <a:pt x="4718075" y="965200"/>
                  </a:lnTo>
                  <a:lnTo>
                    <a:pt x="4724260" y="952500"/>
                  </a:lnTo>
                  <a:lnTo>
                    <a:pt x="4729886" y="927100"/>
                  </a:lnTo>
                  <a:lnTo>
                    <a:pt x="4734941" y="914400"/>
                  </a:lnTo>
                  <a:lnTo>
                    <a:pt x="4745736" y="876300"/>
                  </a:lnTo>
                  <a:lnTo>
                    <a:pt x="4751756" y="825500"/>
                  </a:lnTo>
                  <a:lnTo>
                    <a:pt x="4753153" y="787400"/>
                  </a:lnTo>
                  <a:lnTo>
                    <a:pt x="4750066" y="749300"/>
                  </a:lnTo>
                  <a:lnTo>
                    <a:pt x="4742662" y="698500"/>
                  </a:lnTo>
                  <a:lnTo>
                    <a:pt x="4731080" y="660400"/>
                  </a:lnTo>
                  <a:lnTo>
                    <a:pt x="4715472" y="622300"/>
                  </a:lnTo>
                  <a:lnTo>
                    <a:pt x="4696003" y="584200"/>
                  </a:lnTo>
                  <a:lnTo>
                    <a:pt x="4672812" y="546100"/>
                  </a:lnTo>
                  <a:lnTo>
                    <a:pt x="4646053" y="520700"/>
                  </a:lnTo>
                  <a:lnTo>
                    <a:pt x="4615891" y="482600"/>
                  </a:lnTo>
                  <a:lnTo>
                    <a:pt x="4582465" y="457200"/>
                  </a:lnTo>
                  <a:lnTo>
                    <a:pt x="4545927" y="431800"/>
                  </a:lnTo>
                  <a:lnTo>
                    <a:pt x="4506430" y="406400"/>
                  </a:lnTo>
                  <a:lnTo>
                    <a:pt x="4464126" y="381000"/>
                  </a:lnTo>
                  <a:lnTo>
                    <a:pt x="4419168" y="368300"/>
                  </a:lnTo>
                  <a:lnTo>
                    <a:pt x="4371721" y="355600"/>
                  </a:lnTo>
                  <a:lnTo>
                    <a:pt x="4365345" y="330200"/>
                  </a:lnTo>
                  <a:lnTo>
                    <a:pt x="4340364" y="254000"/>
                  </a:lnTo>
                  <a:lnTo>
                    <a:pt x="4316146" y="215900"/>
                  </a:lnTo>
                  <a:lnTo>
                    <a:pt x="4286605" y="177800"/>
                  </a:lnTo>
                  <a:lnTo>
                    <a:pt x="4263529" y="152400"/>
                  </a:lnTo>
                  <a:lnTo>
                    <a:pt x="4251998" y="139700"/>
                  </a:lnTo>
                  <a:lnTo>
                    <a:pt x="4212590" y="101600"/>
                  </a:lnTo>
                  <a:lnTo>
                    <a:pt x="4174261" y="76200"/>
                  </a:lnTo>
                  <a:lnTo>
                    <a:pt x="4133964" y="50800"/>
                  </a:lnTo>
                  <a:lnTo>
                    <a:pt x="4048747" y="25400"/>
                  </a:lnTo>
                  <a:lnTo>
                    <a:pt x="4004500" y="12700"/>
                  </a:lnTo>
                  <a:lnTo>
                    <a:pt x="3959606" y="12700"/>
                  </a:lnTo>
                  <a:lnTo>
                    <a:pt x="3914394" y="0"/>
                  </a:lnTo>
                  <a:lnTo>
                    <a:pt x="3869207" y="12700"/>
                  </a:lnTo>
                  <a:lnTo>
                    <a:pt x="3824376" y="12700"/>
                  </a:lnTo>
                  <a:lnTo>
                    <a:pt x="3780231" y="25400"/>
                  </a:lnTo>
                  <a:lnTo>
                    <a:pt x="3695344" y="50800"/>
                  </a:lnTo>
                  <a:lnTo>
                    <a:pt x="3655263" y="76200"/>
                  </a:lnTo>
                  <a:lnTo>
                    <a:pt x="3617201" y="88900"/>
                  </a:lnTo>
                  <a:lnTo>
                    <a:pt x="3581514" y="127000"/>
                  </a:lnTo>
                  <a:lnTo>
                    <a:pt x="3548507" y="152400"/>
                  </a:lnTo>
                  <a:lnTo>
                    <a:pt x="3517011" y="127000"/>
                  </a:lnTo>
                  <a:lnTo>
                    <a:pt x="3481654" y="88900"/>
                  </a:lnTo>
                  <a:lnTo>
                    <a:pt x="3442792" y="63500"/>
                  </a:lnTo>
                  <a:lnTo>
                    <a:pt x="3400806" y="50800"/>
                  </a:lnTo>
                  <a:lnTo>
                    <a:pt x="3355327" y="25400"/>
                  </a:lnTo>
                  <a:lnTo>
                    <a:pt x="3308921" y="12700"/>
                  </a:lnTo>
                  <a:lnTo>
                    <a:pt x="3261982" y="12700"/>
                  </a:lnTo>
                  <a:lnTo>
                    <a:pt x="3214941" y="0"/>
                  </a:lnTo>
                  <a:lnTo>
                    <a:pt x="3168231" y="12700"/>
                  </a:lnTo>
                  <a:lnTo>
                    <a:pt x="3122269" y="12700"/>
                  </a:lnTo>
                  <a:lnTo>
                    <a:pt x="3077489" y="25400"/>
                  </a:lnTo>
                  <a:lnTo>
                    <a:pt x="3034322" y="38100"/>
                  </a:lnTo>
                  <a:lnTo>
                    <a:pt x="2993174" y="63500"/>
                  </a:lnTo>
                  <a:lnTo>
                    <a:pt x="2954490" y="88900"/>
                  </a:lnTo>
                  <a:lnTo>
                    <a:pt x="2918688" y="114300"/>
                  </a:lnTo>
                  <a:lnTo>
                    <a:pt x="2886202" y="139700"/>
                  </a:lnTo>
                  <a:lnTo>
                    <a:pt x="2857449" y="177800"/>
                  </a:lnTo>
                  <a:lnTo>
                    <a:pt x="2832862" y="215900"/>
                  </a:lnTo>
                  <a:lnTo>
                    <a:pt x="2805277" y="190500"/>
                  </a:lnTo>
                  <a:lnTo>
                    <a:pt x="2775966" y="165100"/>
                  </a:lnTo>
                  <a:lnTo>
                    <a:pt x="2745028" y="152400"/>
                  </a:lnTo>
                  <a:lnTo>
                    <a:pt x="2712593" y="139700"/>
                  </a:lnTo>
                  <a:lnTo>
                    <a:pt x="2667470" y="114300"/>
                  </a:lnTo>
                  <a:lnTo>
                    <a:pt x="2574620" y="88900"/>
                  </a:lnTo>
                  <a:lnTo>
                    <a:pt x="2527477" y="88900"/>
                  </a:lnTo>
                  <a:lnTo>
                    <a:pt x="2480246" y="76200"/>
                  </a:lnTo>
                  <a:lnTo>
                    <a:pt x="2433205" y="88900"/>
                  </a:lnTo>
                  <a:lnTo>
                    <a:pt x="2386673" y="88900"/>
                  </a:lnTo>
                  <a:lnTo>
                    <a:pt x="2340914" y="101600"/>
                  </a:lnTo>
                  <a:lnTo>
                    <a:pt x="2252942" y="127000"/>
                  </a:lnTo>
                  <a:lnTo>
                    <a:pt x="2211311" y="139700"/>
                  </a:lnTo>
                  <a:lnTo>
                    <a:pt x="2171649" y="165100"/>
                  </a:lnTo>
                  <a:lnTo>
                    <a:pt x="2134222" y="190500"/>
                  </a:lnTo>
                  <a:lnTo>
                    <a:pt x="2099360" y="215900"/>
                  </a:lnTo>
                  <a:lnTo>
                    <a:pt x="2067318" y="254000"/>
                  </a:lnTo>
                  <a:lnTo>
                    <a:pt x="2038426" y="292100"/>
                  </a:lnTo>
                  <a:lnTo>
                    <a:pt x="2012950" y="330200"/>
                  </a:lnTo>
                  <a:lnTo>
                    <a:pt x="1970024" y="304800"/>
                  </a:lnTo>
                  <a:lnTo>
                    <a:pt x="1833791" y="266700"/>
                  </a:lnTo>
                  <a:lnTo>
                    <a:pt x="1786534" y="254000"/>
                  </a:lnTo>
                  <a:lnTo>
                    <a:pt x="1738680" y="254000"/>
                  </a:lnTo>
                  <a:lnTo>
                    <a:pt x="1690420" y="241300"/>
                  </a:lnTo>
                  <a:lnTo>
                    <a:pt x="1641944" y="241300"/>
                  </a:lnTo>
                  <a:lnTo>
                    <a:pt x="1593469" y="254000"/>
                  </a:lnTo>
                  <a:lnTo>
                    <a:pt x="1542999" y="254000"/>
                  </a:lnTo>
                  <a:lnTo>
                    <a:pt x="1446949" y="279400"/>
                  </a:lnTo>
                  <a:lnTo>
                    <a:pt x="1401622" y="304800"/>
                  </a:lnTo>
                  <a:lnTo>
                    <a:pt x="1358239" y="317500"/>
                  </a:lnTo>
                  <a:lnTo>
                    <a:pt x="1316964" y="342900"/>
                  </a:lnTo>
                  <a:lnTo>
                    <a:pt x="1277886" y="368300"/>
                  </a:lnTo>
                  <a:lnTo>
                    <a:pt x="1241132" y="393700"/>
                  </a:lnTo>
                  <a:lnTo>
                    <a:pt x="1206855" y="431800"/>
                  </a:lnTo>
                  <a:lnTo>
                    <a:pt x="1175156" y="457200"/>
                  </a:lnTo>
                  <a:lnTo>
                    <a:pt x="1146162" y="495300"/>
                  </a:lnTo>
                  <a:lnTo>
                    <a:pt x="1120000" y="533400"/>
                  </a:lnTo>
                  <a:lnTo>
                    <a:pt x="1096810" y="571500"/>
                  </a:lnTo>
                  <a:lnTo>
                    <a:pt x="1076680" y="609600"/>
                  </a:lnTo>
                  <a:lnTo>
                    <a:pt x="1059776" y="647700"/>
                  </a:lnTo>
                  <a:lnTo>
                    <a:pt x="1046187" y="685800"/>
                  </a:lnTo>
                  <a:lnTo>
                    <a:pt x="1036066" y="736600"/>
                  </a:lnTo>
                  <a:lnTo>
                    <a:pt x="1029525" y="774700"/>
                  </a:lnTo>
                  <a:lnTo>
                    <a:pt x="1026693" y="812800"/>
                  </a:lnTo>
                  <a:lnTo>
                    <a:pt x="1027684" y="863600"/>
                  </a:lnTo>
                  <a:lnTo>
                    <a:pt x="1032637" y="914400"/>
                  </a:lnTo>
                  <a:lnTo>
                    <a:pt x="1029081" y="914400"/>
                  </a:lnTo>
                  <a:lnTo>
                    <a:pt x="932180" y="939800"/>
                  </a:lnTo>
                  <a:lnTo>
                    <a:pt x="886866" y="952500"/>
                  </a:lnTo>
                  <a:lnTo>
                    <a:pt x="844194" y="977900"/>
                  </a:lnTo>
                  <a:lnTo>
                    <a:pt x="804608" y="1003300"/>
                  </a:lnTo>
                  <a:lnTo>
                    <a:pt x="768540" y="1028700"/>
                  </a:lnTo>
                  <a:lnTo>
                    <a:pt x="736409" y="1066800"/>
                  </a:lnTo>
                  <a:lnTo>
                    <a:pt x="708660" y="1104900"/>
                  </a:lnTo>
                  <a:lnTo>
                    <a:pt x="684745" y="1143000"/>
                  </a:lnTo>
                  <a:lnTo>
                    <a:pt x="667283" y="1193800"/>
                  </a:lnTo>
                  <a:lnTo>
                    <a:pt x="656107" y="1231900"/>
                  </a:lnTo>
                  <a:lnTo>
                    <a:pt x="651090" y="1282700"/>
                  </a:lnTo>
                  <a:lnTo>
                    <a:pt x="652081" y="1320800"/>
                  </a:lnTo>
                  <a:lnTo>
                    <a:pt x="658952" y="1371600"/>
                  </a:lnTo>
                  <a:lnTo>
                    <a:pt x="671537" y="1409700"/>
                  </a:lnTo>
                  <a:lnTo>
                    <a:pt x="689711" y="1447800"/>
                  </a:lnTo>
                  <a:lnTo>
                    <a:pt x="713333" y="1485900"/>
                  </a:lnTo>
                  <a:lnTo>
                    <a:pt x="742251" y="1524000"/>
                  </a:lnTo>
                  <a:lnTo>
                    <a:pt x="776325" y="1562100"/>
                  </a:lnTo>
                  <a:lnTo>
                    <a:pt x="815428" y="1587500"/>
                  </a:lnTo>
                  <a:lnTo>
                    <a:pt x="859409" y="1612900"/>
                  </a:lnTo>
                  <a:lnTo>
                    <a:pt x="825677" y="1651000"/>
                  </a:lnTo>
                  <a:lnTo>
                    <a:pt x="797572" y="1689100"/>
                  </a:lnTo>
                  <a:lnTo>
                    <a:pt x="775284" y="1739900"/>
                  </a:lnTo>
                  <a:lnTo>
                    <a:pt x="758990" y="1778000"/>
                  </a:lnTo>
                  <a:lnTo>
                    <a:pt x="748893" y="1828800"/>
                  </a:lnTo>
                  <a:lnTo>
                    <a:pt x="745172" y="1866900"/>
                  </a:lnTo>
                  <a:lnTo>
                    <a:pt x="748030" y="1917700"/>
                  </a:lnTo>
                  <a:lnTo>
                    <a:pt x="756615" y="1968500"/>
                  </a:lnTo>
                  <a:lnTo>
                    <a:pt x="770445" y="2006600"/>
                  </a:lnTo>
                  <a:lnTo>
                    <a:pt x="789165" y="2044700"/>
                  </a:lnTo>
                  <a:lnTo>
                    <a:pt x="812431" y="2082800"/>
                  </a:lnTo>
                  <a:lnTo>
                    <a:pt x="839889" y="2108200"/>
                  </a:lnTo>
                  <a:lnTo>
                    <a:pt x="871169" y="2146300"/>
                  </a:lnTo>
                  <a:lnTo>
                    <a:pt x="905954" y="2171700"/>
                  </a:lnTo>
                  <a:lnTo>
                    <a:pt x="943851" y="2197100"/>
                  </a:lnTo>
                  <a:lnTo>
                    <a:pt x="984542" y="2209800"/>
                  </a:lnTo>
                  <a:lnTo>
                    <a:pt x="1027658" y="2235200"/>
                  </a:lnTo>
                  <a:lnTo>
                    <a:pt x="1072857" y="2247900"/>
                  </a:lnTo>
                  <a:lnTo>
                    <a:pt x="1220089" y="2247900"/>
                  </a:lnTo>
                  <a:lnTo>
                    <a:pt x="1222756" y="2260600"/>
                  </a:lnTo>
                  <a:lnTo>
                    <a:pt x="1225423" y="2260600"/>
                  </a:lnTo>
                  <a:lnTo>
                    <a:pt x="1252156" y="2298700"/>
                  </a:lnTo>
                  <a:lnTo>
                    <a:pt x="1281125" y="2336800"/>
                  </a:lnTo>
                  <a:lnTo>
                    <a:pt x="1312202" y="2362200"/>
                  </a:lnTo>
                  <a:lnTo>
                    <a:pt x="1345234" y="2400300"/>
                  </a:lnTo>
                  <a:lnTo>
                    <a:pt x="1380096" y="2425700"/>
                  </a:lnTo>
                  <a:lnTo>
                    <a:pt x="1416659" y="2451100"/>
                  </a:lnTo>
                  <a:lnTo>
                    <a:pt x="1454785" y="2476500"/>
                  </a:lnTo>
                  <a:lnTo>
                    <a:pt x="1494320" y="2501900"/>
                  </a:lnTo>
                  <a:lnTo>
                    <a:pt x="1577136" y="2527300"/>
                  </a:lnTo>
                  <a:lnTo>
                    <a:pt x="1620139" y="2552700"/>
                  </a:lnTo>
                  <a:lnTo>
                    <a:pt x="1664017" y="2565400"/>
                  </a:lnTo>
                  <a:lnTo>
                    <a:pt x="1708645" y="2565400"/>
                  </a:lnTo>
                  <a:lnTo>
                    <a:pt x="1753895" y="2578100"/>
                  </a:lnTo>
                  <a:lnTo>
                    <a:pt x="1799602" y="2578100"/>
                  </a:lnTo>
                  <a:lnTo>
                    <a:pt x="1845665" y="2590800"/>
                  </a:lnTo>
                  <a:lnTo>
                    <a:pt x="1891919" y="2590800"/>
                  </a:lnTo>
                  <a:lnTo>
                    <a:pt x="1938248" y="2578100"/>
                  </a:lnTo>
                  <a:lnTo>
                    <a:pt x="1984502" y="2578100"/>
                  </a:lnTo>
                  <a:lnTo>
                    <a:pt x="2210079" y="2514600"/>
                  </a:lnTo>
                  <a:lnTo>
                    <a:pt x="2253107" y="2489200"/>
                  </a:lnTo>
                  <a:lnTo>
                    <a:pt x="2282698" y="2527300"/>
                  </a:lnTo>
                  <a:lnTo>
                    <a:pt x="2315159" y="2565400"/>
                  </a:lnTo>
                  <a:lnTo>
                    <a:pt x="2350312" y="2590800"/>
                  </a:lnTo>
                  <a:lnTo>
                    <a:pt x="2387981" y="2616200"/>
                  </a:lnTo>
                  <a:lnTo>
                    <a:pt x="2427998" y="2641600"/>
                  </a:lnTo>
                  <a:lnTo>
                    <a:pt x="2470162" y="2667000"/>
                  </a:lnTo>
                  <a:lnTo>
                    <a:pt x="2514333" y="2692400"/>
                  </a:lnTo>
                  <a:lnTo>
                    <a:pt x="2560320" y="2705100"/>
                  </a:lnTo>
                  <a:lnTo>
                    <a:pt x="2607945" y="2730500"/>
                  </a:lnTo>
                  <a:lnTo>
                    <a:pt x="2657500" y="2730500"/>
                  </a:lnTo>
                  <a:lnTo>
                    <a:pt x="2707144" y="2743200"/>
                  </a:lnTo>
                  <a:lnTo>
                    <a:pt x="2902902" y="2743200"/>
                  </a:lnTo>
                  <a:lnTo>
                    <a:pt x="2996565" y="2717800"/>
                  </a:lnTo>
                  <a:lnTo>
                    <a:pt x="3085477" y="2692400"/>
                  </a:lnTo>
                  <a:lnTo>
                    <a:pt x="3127705" y="2667000"/>
                  </a:lnTo>
                  <a:lnTo>
                    <a:pt x="3168192" y="2641600"/>
                  </a:lnTo>
                  <a:lnTo>
                    <a:pt x="3206762" y="2616200"/>
                  </a:lnTo>
                  <a:lnTo>
                    <a:pt x="3243237" y="2590800"/>
                  </a:lnTo>
                  <a:lnTo>
                    <a:pt x="3277438" y="2565400"/>
                  </a:lnTo>
                  <a:lnTo>
                    <a:pt x="3309188" y="2527300"/>
                  </a:lnTo>
                  <a:lnTo>
                    <a:pt x="3338284" y="2489200"/>
                  </a:lnTo>
                  <a:lnTo>
                    <a:pt x="3364573" y="2463800"/>
                  </a:lnTo>
                  <a:lnTo>
                    <a:pt x="3387852" y="2413000"/>
                  </a:lnTo>
                  <a:lnTo>
                    <a:pt x="3407943" y="2374900"/>
                  </a:lnTo>
                  <a:lnTo>
                    <a:pt x="3424682" y="2336800"/>
                  </a:lnTo>
                  <a:lnTo>
                    <a:pt x="3469640" y="2362200"/>
                  </a:lnTo>
                  <a:lnTo>
                    <a:pt x="3516541" y="2374900"/>
                  </a:lnTo>
                  <a:lnTo>
                    <a:pt x="3665766" y="2413000"/>
                  </a:lnTo>
                  <a:lnTo>
                    <a:pt x="3768394" y="2413000"/>
                  </a:lnTo>
                  <a:lnTo>
                    <a:pt x="3866654" y="2387600"/>
                  </a:lnTo>
                  <a:lnTo>
                    <a:pt x="3913416" y="2374900"/>
                  </a:lnTo>
                  <a:lnTo>
                    <a:pt x="3958323" y="2362200"/>
                  </a:lnTo>
                  <a:lnTo>
                    <a:pt x="4001185" y="2349500"/>
                  </a:lnTo>
                  <a:lnTo>
                    <a:pt x="4021493" y="2336800"/>
                  </a:lnTo>
                  <a:lnTo>
                    <a:pt x="4041800" y="2324100"/>
                  </a:lnTo>
                  <a:lnTo>
                    <a:pt x="4079964" y="2298700"/>
                  </a:lnTo>
                  <a:lnTo>
                    <a:pt x="4115473" y="2260600"/>
                  </a:lnTo>
                  <a:lnTo>
                    <a:pt x="4148150" y="2235200"/>
                  </a:lnTo>
                  <a:lnTo>
                    <a:pt x="4177766" y="2197100"/>
                  </a:lnTo>
                  <a:lnTo>
                    <a:pt x="4204144" y="2171700"/>
                  </a:lnTo>
                  <a:lnTo>
                    <a:pt x="4227080" y="2133600"/>
                  </a:lnTo>
                  <a:lnTo>
                    <a:pt x="4246359" y="2082800"/>
                  </a:lnTo>
                  <a:lnTo>
                    <a:pt x="4261802" y="2044700"/>
                  </a:lnTo>
                  <a:lnTo>
                    <a:pt x="4273207" y="2006600"/>
                  </a:lnTo>
                  <a:lnTo>
                    <a:pt x="4280357" y="1955800"/>
                  </a:lnTo>
                  <a:lnTo>
                    <a:pt x="4283075" y="1917700"/>
                  </a:lnTo>
                  <a:lnTo>
                    <a:pt x="4422775" y="1879600"/>
                  </a:lnTo>
                  <a:lnTo>
                    <a:pt x="4467034" y="1866900"/>
                  </a:lnTo>
                  <a:lnTo>
                    <a:pt x="4509833" y="1841500"/>
                  </a:lnTo>
                  <a:lnTo>
                    <a:pt x="4551019" y="1828800"/>
                  </a:lnTo>
                  <a:lnTo>
                    <a:pt x="4590415" y="1803400"/>
                  </a:lnTo>
                  <a:lnTo>
                    <a:pt x="4629924" y="1765300"/>
                  </a:lnTo>
                  <a:lnTo>
                    <a:pt x="4666246" y="1739900"/>
                  </a:lnTo>
                  <a:lnTo>
                    <a:pt x="4699317" y="1701800"/>
                  </a:lnTo>
                  <a:lnTo>
                    <a:pt x="4729150" y="1663700"/>
                  </a:lnTo>
                  <a:lnTo>
                    <a:pt x="4755680" y="1638300"/>
                  </a:lnTo>
                  <a:lnTo>
                    <a:pt x="4778908" y="1600200"/>
                  </a:lnTo>
                  <a:lnTo>
                    <a:pt x="4798796" y="1549400"/>
                  </a:lnTo>
                  <a:lnTo>
                    <a:pt x="4815306" y="1511300"/>
                  </a:lnTo>
                  <a:lnTo>
                    <a:pt x="4828438" y="1473200"/>
                  </a:lnTo>
                  <a:lnTo>
                    <a:pt x="4838128" y="1435100"/>
                  </a:lnTo>
                  <a:lnTo>
                    <a:pt x="4844389" y="1384300"/>
                  </a:lnTo>
                  <a:lnTo>
                    <a:pt x="4847171" y="1346200"/>
                  </a:lnTo>
                  <a:close/>
                </a:path>
              </a:pathLst>
            </a:custGeom>
            <a:solidFill>
              <a:srgbClr val="CC99FF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35397" y="1837657"/>
              <a:ext cx="4196080" cy="2745105"/>
            </a:xfrm>
            <a:custGeom>
              <a:avLst/>
              <a:gdLst/>
              <a:ahLst/>
              <a:cxnLst/>
              <a:rect l="l" t="t" r="r" b="b"/>
              <a:pathLst>
                <a:path w="4196080" h="2745104">
                  <a:moveTo>
                    <a:pt x="381535" y="903637"/>
                  </a:moveTo>
                  <a:lnTo>
                    <a:pt x="376587" y="858205"/>
                  </a:lnTo>
                  <a:lnTo>
                    <a:pt x="375594" y="813264"/>
                  </a:lnTo>
                  <a:lnTo>
                    <a:pt x="378431" y="768960"/>
                  </a:lnTo>
                  <a:lnTo>
                    <a:pt x="384974" y="725440"/>
                  </a:lnTo>
                  <a:lnTo>
                    <a:pt x="395098" y="682849"/>
                  </a:lnTo>
                  <a:lnTo>
                    <a:pt x="408678" y="641333"/>
                  </a:lnTo>
                  <a:lnTo>
                    <a:pt x="425590" y="601038"/>
                  </a:lnTo>
                  <a:lnTo>
                    <a:pt x="445709" y="562110"/>
                  </a:lnTo>
                  <a:lnTo>
                    <a:pt x="468909" y="524694"/>
                  </a:lnTo>
                  <a:lnTo>
                    <a:pt x="495068" y="488937"/>
                  </a:lnTo>
                  <a:lnTo>
                    <a:pt x="524060" y="454984"/>
                  </a:lnTo>
                  <a:lnTo>
                    <a:pt x="555760" y="422981"/>
                  </a:lnTo>
                  <a:lnTo>
                    <a:pt x="590043" y="393075"/>
                  </a:lnTo>
                  <a:lnTo>
                    <a:pt x="626786" y="365411"/>
                  </a:lnTo>
                  <a:lnTo>
                    <a:pt x="665863" y="340134"/>
                  </a:lnTo>
                  <a:lnTo>
                    <a:pt x="707150" y="317392"/>
                  </a:lnTo>
                  <a:lnTo>
                    <a:pt x="750522" y="297329"/>
                  </a:lnTo>
                  <a:lnTo>
                    <a:pt x="795854" y="280092"/>
                  </a:lnTo>
                  <a:lnTo>
                    <a:pt x="843022" y="265826"/>
                  </a:lnTo>
                  <a:lnTo>
                    <a:pt x="891901" y="254678"/>
                  </a:lnTo>
                  <a:lnTo>
                    <a:pt x="942367" y="246793"/>
                  </a:lnTo>
                  <a:lnTo>
                    <a:pt x="990853" y="242530"/>
                  </a:lnTo>
                  <a:lnTo>
                    <a:pt x="1039324" y="241488"/>
                  </a:lnTo>
                  <a:lnTo>
                    <a:pt x="1087584" y="243632"/>
                  </a:lnTo>
                  <a:lnTo>
                    <a:pt x="1135440" y="248927"/>
                  </a:lnTo>
                  <a:lnTo>
                    <a:pt x="1182697" y="257339"/>
                  </a:lnTo>
                  <a:lnTo>
                    <a:pt x="1229161" y="268834"/>
                  </a:lnTo>
                  <a:lnTo>
                    <a:pt x="1274637" y="283377"/>
                  </a:lnTo>
                  <a:lnTo>
                    <a:pt x="1318931" y="300933"/>
                  </a:lnTo>
                  <a:lnTo>
                    <a:pt x="1361848" y="321469"/>
                  </a:lnTo>
                  <a:lnTo>
                    <a:pt x="1387325" y="283216"/>
                  </a:lnTo>
                  <a:lnTo>
                    <a:pt x="1416226" y="247939"/>
                  </a:lnTo>
                  <a:lnTo>
                    <a:pt x="1448260" y="215717"/>
                  </a:lnTo>
                  <a:lnTo>
                    <a:pt x="1483132" y="186632"/>
                  </a:lnTo>
                  <a:lnTo>
                    <a:pt x="1520550" y="160763"/>
                  </a:lnTo>
                  <a:lnTo>
                    <a:pt x="1560220" y="138190"/>
                  </a:lnTo>
                  <a:lnTo>
                    <a:pt x="1601851" y="118995"/>
                  </a:lnTo>
                  <a:lnTo>
                    <a:pt x="1645148" y="103258"/>
                  </a:lnTo>
                  <a:lnTo>
                    <a:pt x="1689820" y="91058"/>
                  </a:lnTo>
                  <a:lnTo>
                    <a:pt x="1735572" y="82476"/>
                  </a:lnTo>
                  <a:lnTo>
                    <a:pt x="1782112" y="77593"/>
                  </a:lnTo>
                  <a:lnTo>
                    <a:pt x="1829147" y="76488"/>
                  </a:lnTo>
                  <a:lnTo>
                    <a:pt x="1876384" y="79243"/>
                  </a:lnTo>
                  <a:lnTo>
                    <a:pt x="1923529" y="85937"/>
                  </a:lnTo>
                  <a:lnTo>
                    <a:pt x="1970291" y="96652"/>
                  </a:lnTo>
                  <a:lnTo>
                    <a:pt x="2016376" y="111466"/>
                  </a:lnTo>
                  <a:lnTo>
                    <a:pt x="2061491" y="130461"/>
                  </a:lnTo>
                  <a:lnTo>
                    <a:pt x="2124864" y="165862"/>
                  </a:lnTo>
                  <a:lnTo>
                    <a:pt x="2181760" y="209074"/>
                  </a:lnTo>
                  <a:lnTo>
                    <a:pt x="2206353" y="170812"/>
                  </a:lnTo>
                  <a:lnTo>
                    <a:pt x="2235107" y="136068"/>
                  </a:lnTo>
                  <a:lnTo>
                    <a:pt x="2267597" y="104968"/>
                  </a:lnTo>
                  <a:lnTo>
                    <a:pt x="2303397" y="77640"/>
                  </a:lnTo>
                  <a:lnTo>
                    <a:pt x="2342080" y="54211"/>
                  </a:lnTo>
                  <a:lnTo>
                    <a:pt x="2383221" y="34808"/>
                  </a:lnTo>
                  <a:lnTo>
                    <a:pt x="2426394" y="19558"/>
                  </a:lnTo>
                  <a:lnTo>
                    <a:pt x="2471172" y="8588"/>
                  </a:lnTo>
                  <a:lnTo>
                    <a:pt x="2517130" y="2027"/>
                  </a:lnTo>
                  <a:lnTo>
                    <a:pt x="2563841" y="0"/>
                  </a:lnTo>
                  <a:lnTo>
                    <a:pt x="2610880" y="2634"/>
                  </a:lnTo>
                  <a:lnTo>
                    <a:pt x="2657821" y="10058"/>
                  </a:lnTo>
                  <a:lnTo>
                    <a:pt x="2704238" y="22399"/>
                  </a:lnTo>
                  <a:lnTo>
                    <a:pt x="2749704" y="39783"/>
                  </a:lnTo>
                  <a:lnTo>
                    <a:pt x="2791695" y="61218"/>
                  </a:lnTo>
                  <a:lnTo>
                    <a:pt x="2830555" y="86677"/>
                  </a:lnTo>
                  <a:lnTo>
                    <a:pt x="2865915" y="115899"/>
                  </a:lnTo>
                  <a:lnTo>
                    <a:pt x="2897405" y="148622"/>
                  </a:lnTo>
                  <a:lnTo>
                    <a:pt x="2930413" y="117363"/>
                  </a:lnTo>
                  <a:lnTo>
                    <a:pt x="2966111" y="89754"/>
                  </a:lnTo>
                  <a:lnTo>
                    <a:pt x="3004167" y="65818"/>
                  </a:lnTo>
                  <a:lnTo>
                    <a:pt x="3044245" y="45581"/>
                  </a:lnTo>
                  <a:lnTo>
                    <a:pt x="3086012" y="29066"/>
                  </a:lnTo>
                  <a:lnTo>
                    <a:pt x="3129135" y="16297"/>
                  </a:lnTo>
                  <a:lnTo>
                    <a:pt x="3173279" y="7299"/>
                  </a:lnTo>
                  <a:lnTo>
                    <a:pt x="3218112" y="2095"/>
                  </a:lnTo>
                  <a:lnTo>
                    <a:pt x="3263298" y="711"/>
                  </a:lnTo>
                  <a:lnTo>
                    <a:pt x="3308505" y="3170"/>
                  </a:lnTo>
                  <a:lnTo>
                    <a:pt x="3353399" y="9495"/>
                  </a:lnTo>
                  <a:lnTo>
                    <a:pt x="3397646" y="19713"/>
                  </a:lnTo>
                  <a:lnTo>
                    <a:pt x="3440912" y="33846"/>
                  </a:lnTo>
                  <a:lnTo>
                    <a:pt x="3482864" y="51919"/>
                  </a:lnTo>
                  <a:lnTo>
                    <a:pt x="3523167" y="73956"/>
                  </a:lnTo>
                  <a:lnTo>
                    <a:pt x="3561488" y="99981"/>
                  </a:lnTo>
                  <a:lnTo>
                    <a:pt x="3600898" y="133333"/>
                  </a:lnTo>
                  <a:lnTo>
                    <a:pt x="3635510" y="170249"/>
                  </a:lnTo>
                  <a:lnTo>
                    <a:pt x="3665056" y="210312"/>
                  </a:lnTo>
                  <a:lnTo>
                    <a:pt x="3689269" y="253105"/>
                  </a:lnTo>
                  <a:lnTo>
                    <a:pt x="3707879" y="298212"/>
                  </a:lnTo>
                  <a:lnTo>
                    <a:pt x="3720619" y="345218"/>
                  </a:lnTo>
                  <a:lnTo>
                    <a:pt x="3768075" y="358950"/>
                  </a:lnTo>
                  <a:lnTo>
                    <a:pt x="3813030" y="376320"/>
                  </a:lnTo>
                  <a:lnTo>
                    <a:pt x="3855331" y="397092"/>
                  </a:lnTo>
                  <a:lnTo>
                    <a:pt x="3894827" y="421027"/>
                  </a:lnTo>
                  <a:lnTo>
                    <a:pt x="3931366" y="447890"/>
                  </a:lnTo>
                  <a:lnTo>
                    <a:pt x="3964796" y="477442"/>
                  </a:lnTo>
                  <a:lnTo>
                    <a:pt x="3994964" y="509446"/>
                  </a:lnTo>
                  <a:lnTo>
                    <a:pt x="4021719" y="543665"/>
                  </a:lnTo>
                  <a:lnTo>
                    <a:pt x="4044909" y="579861"/>
                  </a:lnTo>
                  <a:lnTo>
                    <a:pt x="4064382" y="617798"/>
                  </a:lnTo>
                  <a:lnTo>
                    <a:pt x="4079985" y="657237"/>
                  </a:lnTo>
                  <a:lnTo>
                    <a:pt x="4091567" y="697942"/>
                  </a:lnTo>
                  <a:lnTo>
                    <a:pt x="4098976" y="739675"/>
                  </a:lnTo>
                  <a:lnTo>
                    <a:pt x="4102059" y="782200"/>
                  </a:lnTo>
                  <a:lnTo>
                    <a:pt x="4100666" y="825278"/>
                  </a:lnTo>
                  <a:lnTo>
                    <a:pt x="4094643" y="868672"/>
                  </a:lnTo>
                  <a:lnTo>
                    <a:pt x="4083839" y="912146"/>
                  </a:lnTo>
                  <a:lnTo>
                    <a:pt x="4066980" y="957973"/>
                  </a:lnTo>
                  <a:lnTo>
                    <a:pt x="4060217" y="972852"/>
                  </a:lnTo>
                  <a:lnTo>
                    <a:pt x="4089935" y="1010208"/>
                  </a:lnTo>
                  <a:lnTo>
                    <a:pt x="4115934" y="1048893"/>
                  </a:lnTo>
                  <a:lnTo>
                    <a:pt x="4138242" y="1088725"/>
                  </a:lnTo>
                  <a:lnTo>
                    <a:pt x="4156884" y="1129522"/>
                  </a:lnTo>
                  <a:lnTo>
                    <a:pt x="4171889" y="1171101"/>
                  </a:lnTo>
                  <a:lnTo>
                    <a:pt x="4183283" y="1213279"/>
                  </a:lnTo>
                  <a:lnTo>
                    <a:pt x="4191093" y="1255874"/>
                  </a:lnTo>
                  <a:lnTo>
                    <a:pt x="4195346" y="1298703"/>
                  </a:lnTo>
                  <a:lnTo>
                    <a:pt x="4196071" y="1341584"/>
                  </a:lnTo>
                  <a:lnTo>
                    <a:pt x="4193292" y="1384335"/>
                  </a:lnTo>
                  <a:lnTo>
                    <a:pt x="4187039" y="1426772"/>
                  </a:lnTo>
                  <a:lnTo>
                    <a:pt x="4177337" y="1468715"/>
                  </a:lnTo>
                  <a:lnTo>
                    <a:pt x="4164214" y="1509978"/>
                  </a:lnTo>
                  <a:lnTo>
                    <a:pt x="4147696" y="1550382"/>
                  </a:lnTo>
                  <a:lnTo>
                    <a:pt x="4127812" y="1589742"/>
                  </a:lnTo>
                  <a:lnTo>
                    <a:pt x="4104588" y="1627877"/>
                  </a:lnTo>
                  <a:lnTo>
                    <a:pt x="4078050" y="1664604"/>
                  </a:lnTo>
                  <a:lnTo>
                    <a:pt x="4048227" y="1699740"/>
                  </a:lnTo>
                  <a:lnTo>
                    <a:pt x="4015145" y="1733103"/>
                  </a:lnTo>
                  <a:lnTo>
                    <a:pt x="3978831" y="1764510"/>
                  </a:lnTo>
                  <a:lnTo>
                    <a:pt x="3939313" y="1793780"/>
                  </a:lnTo>
                  <a:lnTo>
                    <a:pt x="3899928" y="1818729"/>
                  </a:lnTo>
                  <a:lnTo>
                    <a:pt x="3858744" y="1840956"/>
                  </a:lnTo>
                  <a:lnTo>
                    <a:pt x="3815936" y="1860400"/>
                  </a:lnTo>
                  <a:lnTo>
                    <a:pt x="3771679" y="1876998"/>
                  </a:lnTo>
                  <a:lnTo>
                    <a:pt x="3726149" y="1890688"/>
                  </a:lnTo>
                  <a:lnTo>
                    <a:pt x="3679522" y="1901408"/>
                  </a:lnTo>
                  <a:lnTo>
                    <a:pt x="3631973" y="1909096"/>
                  </a:lnTo>
                  <a:lnTo>
                    <a:pt x="3629262" y="1954541"/>
                  </a:lnTo>
                  <a:lnTo>
                    <a:pt x="3622107" y="1998811"/>
                  </a:lnTo>
                  <a:lnTo>
                    <a:pt x="3610709" y="2041732"/>
                  </a:lnTo>
                  <a:lnTo>
                    <a:pt x="3595267" y="2083128"/>
                  </a:lnTo>
                  <a:lnTo>
                    <a:pt x="3575981" y="2122824"/>
                  </a:lnTo>
                  <a:lnTo>
                    <a:pt x="3553050" y="2160645"/>
                  </a:lnTo>
                  <a:lnTo>
                    <a:pt x="3526673" y="2196416"/>
                  </a:lnTo>
                  <a:lnTo>
                    <a:pt x="3497050" y="2229962"/>
                  </a:lnTo>
                  <a:lnTo>
                    <a:pt x="3464381" y="2261108"/>
                  </a:lnTo>
                  <a:lnTo>
                    <a:pt x="3428864" y="2289678"/>
                  </a:lnTo>
                  <a:lnTo>
                    <a:pt x="3390701" y="2315499"/>
                  </a:lnTo>
                  <a:lnTo>
                    <a:pt x="3350089" y="2338393"/>
                  </a:lnTo>
                  <a:lnTo>
                    <a:pt x="3307230" y="2358188"/>
                  </a:lnTo>
                  <a:lnTo>
                    <a:pt x="3262321" y="2374706"/>
                  </a:lnTo>
                  <a:lnTo>
                    <a:pt x="3215563" y="2387774"/>
                  </a:lnTo>
                  <a:lnTo>
                    <a:pt x="3167155" y="2397216"/>
                  </a:lnTo>
                  <a:lnTo>
                    <a:pt x="3117297" y="2402857"/>
                  </a:lnTo>
                  <a:lnTo>
                    <a:pt x="3066188" y="2404523"/>
                  </a:lnTo>
                  <a:lnTo>
                    <a:pt x="3014668" y="2402082"/>
                  </a:lnTo>
                  <a:lnTo>
                    <a:pt x="2963826" y="2395454"/>
                  </a:lnTo>
                  <a:lnTo>
                    <a:pt x="2913978" y="2384727"/>
                  </a:lnTo>
                  <a:lnTo>
                    <a:pt x="2865443" y="2369988"/>
                  </a:lnTo>
                  <a:lnTo>
                    <a:pt x="2818538" y="2351327"/>
                  </a:lnTo>
                  <a:lnTo>
                    <a:pt x="2773580" y="2328831"/>
                  </a:lnTo>
                  <a:lnTo>
                    <a:pt x="2756851" y="2372080"/>
                  </a:lnTo>
                  <a:lnTo>
                    <a:pt x="2736755" y="2413414"/>
                  </a:lnTo>
                  <a:lnTo>
                    <a:pt x="2713476" y="2452746"/>
                  </a:lnTo>
                  <a:lnTo>
                    <a:pt x="2687193" y="2489990"/>
                  </a:lnTo>
                  <a:lnTo>
                    <a:pt x="2658089" y="2525057"/>
                  </a:lnTo>
                  <a:lnTo>
                    <a:pt x="2626346" y="2557861"/>
                  </a:lnTo>
                  <a:lnTo>
                    <a:pt x="2592144" y="2588315"/>
                  </a:lnTo>
                  <a:lnTo>
                    <a:pt x="2555665" y="2616333"/>
                  </a:lnTo>
                  <a:lnTo>
                    <a:pt x="2517091" y="2641826"/>
                  </a:lnTo>
                  <a:lnTo>
                    <a:pt x="2476604" y="2664709"/>
                  </a:lnTo>
                  <a:lnTo>
                    <a:pt x="2434384" y="2684894"/>
                  </a:lnTo>
                  <a:lnTo>
                    <a:pt x="2390613" y="2702294"/>
                  </a:lnTo>
                  <a:lnTo>
                    <a:pt x="2345473" y="2716822"/>
                  </a:lnTo>
                  <a:lnTo>
                    <a:pt x="2299146" y="2728392"/>
                  </a:lnTo>
                  <a:lnTo>
                    <a:pt x="2251812" y="2736915"/>
                  </a:lnTo>
                  <a:lnTo>
                    <a:pt x="2203653" y="2742307"/>
                  </a:lnTo>
                  <a:lnTo>
                    <a:pt x="2154851" y="2744478"/>
                  </a:lnTo>
                  <a:lnTo>
                    <a:pt x="2105588" y="2743343"/>
                  </a:lnTo>
                  <a:lnTo>
                    <a:pt x="2056045" y="2738815"/>
                  </a:lnTo>
                  <a:lnTo>
                    <a:pt x="2006402" y="2730805"/>
                  </a:lnTo>
                  <a:lnTo>
                    <a:pt x="1956843" y="2719229"/>
                  </a:lnTo>
                  <a:lnTo>
                    <a:pt x="1909219" y="2704549"/>
                  </a:lnTo>
                  <a:lnTo>
                    <a:pt x="1863237" y="2686748"/>
                  </a:lnTo>
                  <a:lnTo>
                    <a:pt x="1819071" y="2665940"/>
                  </a:lnTo>
                  <a:lnTo>
                    <a:pt x="1776897" y="2642242"/>
                  </a:lnTo>
                  <a:lnTo>
                    <a:pt x="1736889" y="2615767"/>
                  </a:lnTo>
                  <a:lnTo>
                    <a:pt x="1699221" y="2586631"/>
                  </a:lnTo>
                  <a:lnTo>
                    <a:pt x="1664068" y="2554949"/>
                  </a:lnTo>
                  <a:lnTo>
                    <a:pt x="1631604" y="2520836"/>
                  </a:lnTo>
                  <a:lnTo>
                    <a:pt x="1602005" y="2484406"/>
                  </a:lnTo>
                  <a:lnTo>
                    <a:pt x="1558986" y="2505864"/>
                  </a:lnTo>
                  <a:lnTo>
                    <a:pt x="1515087" y="2524541"/>
                  </a:lnTo>
                  <a:lnTo>
                    <a:pt x="1470445" y="2540464"/>
                  </a:lnTo>
                  <a:lnTo>
                    <a:pt x="1425195" y="2553666"/>
                  </a:lnTo>
                  <a:lnTo>
                    <a:pt x="1379473" y="2564176"/>
                  </a:lnTo>
                  <a:lnTo>
                    <a:pt x="1333413" y="2572024"/>
                  </a:lnTo>
                  <a:lnTo>
                    <a:pt x="1287151" y="2577240"/>
                  </a:lnTo>
                  <a:lnTo>
                    <a:pt x="1240823" y="2579855"/>
                  </a:lnTo>
                  <a:lnTo>
                    <a:pt x="1194564" y="2579899"/>
                  </a:lnTo>
                  <a:lnTo>
                    <a:pt x="1148509" y="2577402"/>
                  </a:lnTo>
                  <a:lnTo>
                    <a:pt x="1102795" y="2572394"/>
                  </a:lnTo>
                  <a:lnTo>
                    <a:pt x="1057555" y="2564906"/>
                  </a:lnTo>
                  <a:lnTo>
                    <a:pt x="1012927" y="2554967"/>
                  </a:lnTo>
                  <a:lnTo>
                    <a:pt x="969045" y="2542607"/>
                  </a:lnTo>
                  <a:lnTo>
                    <a:pt x="926044" y="2527858"/>
                  </a:lnTo>
                  <a:lnTo>
                    <a:pt x="884060" y="2510749"/>
                  </a:lnTo>
                  <a:lnTo>
                    <a:pt x="843229" y="2491310"/>
                  </a:lnTo>
                  <a:lnTo>
                    <a:pt x="803686" y="2469571"/>
                  </a:lnTo>
                  <a:lnTo>
                    <a:pt x="765566" y="2445564"/>
                  </a:lnTo>
                  <a:lnTo>
                    <a:pt x="729005" y="2419317"/>
                  </a:lnTo>
                  <a:lnTo>
                    <a:pt x="694138" y="2390861"/>
                  </a:lnTo>
                  <a:lnTo>
                    <a:pt x="661101" y="2360226"/>
                  </a:lnTo>
                  <a:lnTo>
                    <a:pt x="630029" y="2327443"/>
                  </a:lnTo>
                  <a:lnTo>
                    <a:pt x="601057" y="2292541"/>
                  </a:lnTo>
                  <a:lnTo>
                    <a:pt x="574321" y="2255552"/>
                  </a:lnTo>
                  <a:lnTo>
                    <a:pt x="571654" y="2251488"/>
                  </a:lnTo>
                  <a:lnTo>
                    <a:pt x="568987" y="2247551"/>
                  </a:lnTo>
                  <a:lnTo>
                    <a:pt x="566320" y="2243487"/>
                  </a:lnTo>
                  <a:lnTo>
                    <a:pt x="516994" y="2246096"/>
                  </a:lnTo>
                  <a:lnTo>
                    <a:pt x="468693" y="2243693"/>
                  </a:lnTo>
                  <a:lnTo>
                    <a:pt x="421767" y="2236525"/>
                  </a:lnTo>
                  <a:lnTo>
                    <a:pt x="376569" y="2224840"/>
                  </a:lnTo>
                  <a:lnTo>
                    <a:pt x="333449" y="2208885"/>
                  </a:lnTo>
                  <a:lnTo>
                    <a:pt x="292760" y="2188909"/>
                  </a:lnTo>
                  <a:lnTo>
                    <a:pt x="254852" y="2165159"/>
                  </a:lnTo>
                  <a:lnTo>
                    <a:pt x="220079" y="2137883"/>
                  </a:lnTo>
                  <a:lnTo>
                    <a:pt x="188790" y="2107329"/>
                  </a:lnTo>
                  <a:lnTo>
                    <a:pt x="161338" y="2073744"/>
                  </a:lnTo>
                  <a:lnTo>
                    <a:pt x="138074" y="2037375"/>
                  </a:lnTo>
                  <a:lnTo>
                    <a:pt x="119350" y="1998472"/>
                  </a:lnTo>
                  <a:lnTo>
                    <a:pt x="105518" y="1957280"/>
                  </a:lnTo>
                  <a:lnTo>
                    <a:pt x="96928" y="1914049"/>
                  </a:lnTo>
                  <a:lnTo>
                    <a:pt x="94074" y="1867046"/>
                  </a:lnTo>
                  <a:lnTo>
                    <a:pt x="97793" y="1820540"/>
                  </a:lnTo>
                  <a:lnTo>
                    <a:pt x="107895" y="1775046"/>
                  </a:lnTo>
                  <a:lnTo>
                    <a:pt x="124188" y="1731075"/>
                  </a:lnTo>
                  <a:lnTo>
                    <a:pt x="146482" y="1689142"/>
                  </a:lnTo>
                  <a:lnTo>
                    <a:pt x="174585" y="1649759"/>
                  </a:lnTo>
                  <a:lnTo>
                    <a:pt x="208307" y="1613440"/>
                  </a:lnTo>
                  <a:lnTo>
                    <a:pt x="164333" y="1586988"/>
                  </a:lnTo>
                  <a:lnTo>
                    <a:pt x="125235" y="1556548"/>
                  </a:lnTo>
                  <a:lnTo>
                    <a:pt x="91155" y="1522603"/>
                  </a:lnTo>
                  <a:lnTo>
                    <a:pt x="62236" y="1485638"/>
                  </a:lnTo>
                  <a:lnTo>
                    <a:pt x="38617" y="1446136"/>
                  </a:lnTo>
                  <a:lnTo>
                    <a:pt x="20443" y="1404583"/>
                  </a:lnTo>
                  <a:lnTo>
                    <a:pt x="7854" y="1361463"/>
                  </a:lnTo>
                  <a:lnTo>
                    <a:pt x="992" y="1317258"/>
                  </a:lnTo>
                  <a:lnTo>
                    <a:pt x="0" y="1272455"/>
                  </a:lnTo>
                  <a:lnTo>
                    <a:pt x="5018" y="1227536"/>
                  </a:lnTo>
                  <a:lnTo>
                    <a:pt x="16189" y="1182986"/>
                  </a:lnTo>
                  <a:lnTo>
                    <a:pt x="33655" y="1139290"/>
                  </a:lnTo>
                  <a:lnTo>
                    <a:pt x="57558" y="1096931"/>
                  </a:lnTo>
                  <a:lnTo>
                    <a:pt x="85317" y="1059706"/>
                  </a:lnTo>
                  <a:lnTo>
                    <a:pt x="117446" y="1026017"/>
                  </a:lnTo>
                  <a:lnTo>
                    <a:pt x="153516" y="996115"/>
                  </a:lnTo>
                  <a:lnTo>
                    <a:pt x="193099" y="970248"/>
                  </a:lnTo>
                  <a:lnTo>
                    <a:pt x="235765" y="948668"/>
                  </a:lnTo>
                  <a:lnTo>
                    <a:pt x="281086" y="931624"/>
                  </a:lnTo>
                  <a:lnTo>
                    <a:pt x="328634" y="919367"/>
                  </a:lnTo>
                  <a:lnTo>
                    <a:pt x="377979" y="912146"/>
                  </a:lnTo>
                  <a:lnTo>
                    <a:pt x="381535" y="903637"/>
                  </a:lnTo>
                  <a:close/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9038" y="2525712"/>
              <a:ext cx="161925" cy="1619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4295" y="1977390"/>
              <a:ext cx="4709795" cy="2333625"/>
            </a:xfrm>
            <a:custGeom>
              <a:avLst/>
              <a:gdLst/>
              <a:ahLst/>
              <a:cxnLst/>
              <a:rect l="l" t="t" r="r" b="b"/>
              <a:pathLst>
                <a:path w="4709795" h="2333625">
                  <a:moveTo>
                    <a:pt x="304800" y="676910"/>
                  </a:moveTo>
                  <a:lnTo>
                    <a:pt x="297021" y="725092"/>
                  </a:lnTo>
                  <a:lnTo>
                    <a:pt x="275368" y="766929"/>
                  </a:lnTo>
                  <a:lnTo>
                    <a:pt x="242364" y="799915"/>
                  </a:lnTo>
                  <a:lnTo>
                    <a:pt x="200534" y="821543"/>
                  </a:lnTo>
                  <a:lnTo>
                    <a:pt x="152400" y="829310"/>
                  </a:lnTo>
                  <a:lnTo>
                    <a:pt x="104217" y="821543"/>
                  </a:lnTo>
                  <a:lnTo>
                    <a:pt x="62380" y="799915"/>
                  </a:lnTo>
                  <a:lnTo>
                    <a:pt x="29394" y="766929"/>
                  </a:lnTo>
                  <a:lnTo>
                    <a:pt x="7766" y="725092"/>
                  </a:lnTo>
                  <a:lnTo>
                    <a:pt x="0" y="676910"/>
                  </a:lnTo>
                  <a:lnTo>
                    <a:pt x="7766" y="628727"/>
                  </a:lnTo>
                  <a:lnTo>
                    <a:pt x="29394" y="586890"/>
                  </a:lnTo>
                  <a:lnTo>
                    <a:pt x="62380" y="553904"/>
                  </a:lnTo>
                  <a:lnTo>
                    <a:pt x="104217" y="532276"/>
                  </a:lnTo>
                  <a:lnTo>
                    <a:pt x="152400" y="524510"/>
                  </a:lnTo>
                  <a:lnTo>
                    <a:pt x="200534" y="532276"/>
                  </a:lnTo>
                  <a:lnTo>
                    <a:pt x="242364" y="553904"/>
                  </a:lnTo>
                  <a:lnTo>
                    <a:pt x="275368" y="586890"/>
                  </a:lnTo>
                  <a:lnTo>
                    <a:pt x="297021" y="628727"/>
                  </a:lnTo>
                  <a:lnTo>
                    <a:pt x="304800" y="676910"/>
                  </a:lnTo>
                  <a:close/>
                </a:path>
                <a:path w="4709795" h="2333625">
                  <a:moveTo>
                    <a:pt x="756665" y="755904"/>
                  </a:moveTo>
                  <a:lnTo>
                    <a:pt x="752021" y="801970"/>
                  </a:lnTo>
                  <a:lnTo>
                    <a:pt x="738699" y="844879"/>
                  </a:lnTo>
                  <a:lnTo>
                    <a:pt x="717620" y="883710"/>
                  </a:lnTo>
                  <a:lnTo>
                    <a:pt x="689705" y="917543"/>
                  </a:lnTo>
                  <a:lnTo>
                    <a:pt x="655872" y="945458"/>
                  </a:lnTo>
                  <a:lnTo>
                    <a:pt x="617041" y="966537"/>
                  </a:lnTo>
                  <a:lnTo>
                    <a:pt x="574132" y="979859"/>
                  </a:lnTo>
                  <a:lnTo>
                    <a:pt x="528065" y="984504"/>
                  </a:lnTo>
                  <a:lnTo>
                    <a:pt x="481999" y="979859"/>
                  </a:lnTo>
                  <a:lnTo>
                    <a:pt x="439090" y="966537"/>
                  </a:lnTo>
                  <a:lnTo>
                    <a:pt x="400259" y="945458"/>
                  </a:lnTo>
                  <a:lnTo>
                    <a:pt x="366426" y="917543"/>
                  </a:lnTo>
                  <a:lnTo>
                    <a:pt x="338511" y="883710"/>
                  </a:lnTo>
                  <a:lnTo>
                    <a:pt x="317432" y="844879"/>
                  </a:lnTo>
                  <a:lnTo>
                    <a:pt x="304110" y="801970"/>
                  </a:lnTo>
                  <a:lnTo>
                    <a:pt x="299465" y="755904"/>
                  </a:lnTo>
                  <a:lnTo>
                    <a:pt x="304110" y="709837"/>
                  </a:lnTo>
                  <a:lnTo>
                    <a:pt x="317432" y="666928"/>
                  </a:lnTo>
                  <a:lnTo>
                    <a:pt x="338511" y="628097"/>
                  </a:lnTo>
                  <a:lnTo>
                    <a:pt x="366426" y="594264"/>
                  </a:lnTo>
                  <a:lnTo>
                    <a:pt x="400259" y="566349"/>
                  </a:lnTo>
                  <a:lnTo>
                    <a:pt x="439090" y="545270"/>
                  </a:lnTo>
                  <a:lnTo>
                    <a:pt x="481999" y="531948"/>
                  </a:lnTo>
                  <a:lnTo>
                    <a:pt x="528065" y="527304"/>
                  </a:lnTo>
                  <a:lnTo>
                    <a:pt x="574132" y="531948"/>
                  </a:lnTo>
                  <a:lnTo>
                    <a:pt x="617041" y="545270"/>
                  </a:lnTo>
                  <a:lnTo>
                    <a:pt x="655872" y="566349"/>
                  </a:lnTo>
                  <a:lnTo>
                    <a:pt x="689705" y="594264"/>
                  </a:lnTo>
                  <a:lnTo>
                    <a:pt x="717620" y="628097"/>
                  </a:lnTo>
                  <a:lnTo>
                    <a:pt x="738699" y="666928"/>
                  </a:lnTo>
                  <a:lnTo>
                    <a:pt x="752021" y="709837"/>
                  </a:lnTo>
                  <a:lnTo>
                    <a:pt x="756665" y="755904"/>
                  </a:lnTo>
                  <a:close/>
                </a:path>
                <a:path w="4709795" h="2333625">
                  <a:moveTo>
                    <a:pt x="1109599" y="1513586"/>
                  </a:moveTo>
                  <a:lnTo>
                    <a:pt x="1058243" y="1514413"/>
                  </a:lnTo>
                  <a:lnTo>
                    <a:pt x="1007423" y="1509656"/>
                  </a:lnTo>
                  <a:lnTo>
                    <a:pt x="957708" y="1499431"/>
                  </a:lnTo>
                  <a:lnTo>
                    <a:pt x="909662" y="1483853"/>
                  </a:lnTo>
                  <a:lnTo>
                    <a:pt x="863853" y="1463039"/>
                  </a:lnTo>
                </a:path>
                <a:path w="4709795" h="2333625">
                  <a:moveTo>
                    <a:pt x="1326388" y="2067433"/>
                  </a:moveTo>
                  <a:lnTo>
                    <a:pt x="1300259" y="2075884"/>
                  </a:lnTo>
                  <a:lnTo>
                    <a:pt x="1273571" y="2082752"/>
                  </a:lnTo>
                  <a:lnTo>
                    <a:pt x="1246431" y="2088024"/>
                  </a:lnTo>
                  <a:lnTo>
                    <a:pt x="1218945" y="2091690"/>
                  </a:lnTo>
                </a:path>
                <a:path w="4709795" h="2333625">
                  <a:moveTo>
                    <a:pt x="2252853" y="2333625"/>
                  </a:moveTo>
                  <a:lnTo>
                    <a:pt x="2234213" y="2307181"/>
                  </a:lnTo>
                  <a:lnTo>
                    <a:pt x="2217181" y="2279904"/>
                  </a:lnTo>
                  <a:lnTo>
                    <a:pt x="2201793" y="2251864"/>
                  </a:lnTo>
                  <a:lnTo>
                    <a:pt x="2188082" y="2223135"/>
                  </a:lnTo>
                </a:path>
                <a:path w="4709795" h="2333625">
                  <a:moveTo>
                    <a:pt x="3450971" y="2058035"/>
                  </a:moveTo>
                  <a:lnTo>
                    <a:pt x="3447190" y="2088790"/>
                  </a:lnTo>
                  <a:lnTo>
                    <a:pt x="3441588" y="2119296"/>
                  </a:lnTo>
                  <a:lnTo>
                    <a:pt x="3434201" y="2149492"/>
                  </a:lnTo>
                  <a:lnTo>
                    <a:pt x="3425062" y="2179320"/>
                  </a:lnTo>
                </a:path>
                <a:path w="4709795" h="2333625">
                  <a:moveTo>
                    <a:pt x="3965321" y="1308989"/>
                  </a:moveTo>
                  <a:lnTo>
                    <a:pt x="4012404" y="1331942"/>
                  </a:lnTo>
                  <a:lnTo>
                    <a:pt x="4056315" y="1358464"/>
                  </a:lnTo>
                  <a:lnTo>
                    <a:pt x="4096871" y="1388292"/>
                  </a:lnTo>
                  <a:lnTo>
                    <a:pt x="4133887" y="1421162"/>
                  </a:lnTo>
                  <a:lnTo>
                    <a:pt x="4167182" y="1456813"/>
                  </a:lnTo>
                  <a:lnTo>
                    <a:pt x="4196572" y="1494980"/>
                  </a:lnTo>
                  <a:lnTo>
                    <a:pt x="4221874" y="1535402"/>
                  </a:lnTo>
                  <a:lnTo>
                    <a:pt x="4242905" y="1577815"/>
                  </a:lnTo>
                  <a:lnTo>
                    <a:pt x="4259482" y="1621956"/>
                  </a:lnTo>
                  <a:lnTo>
                    <a:pt x="4271423" y="1667564"/>
                  </a:lnTo>
                  <a:lnTo>
                    <a:pt x="4278544" y="1714374"/>
                  </a:lnTo>
                  <a:lnTo>
                    <a:pt x="4280661" y="1762125"/>
                  </a:lnTo>
                </a:path>
                <a:path w="4709795" h="2333625">
                  <a:moveTo>
                    <a:pt x="4709286" y="826388"/>
                  </a:moveTo>
                  <a:lnTo>
                    <a:pt x="4682624" y="874085"/>
                  </a:lnTo>
                  <a:lnTo>
                    <a:pt x="4650105" y="918590"/>
                  </a:lnTo>
                  <a:lnTo>
                    <a:pt x="4612060" y="959477"/>
                  </a:lnTo>
                  <a:lnTo>
                    <a:pt x="4568825" y="996314"/>
                  </a:lnTo>
                </a:path>
                <a:path w="4709795" h="2333625">
                  <a:moveTo>
                    <a:pt x="4372229" y="195961"/>
                  </a:moveTo>
                  <a:lnTo>
                    <a:pt x="4375757" y="215860"/>
                  </a:lnTo>
                  <a:lnTo>
                    <a:pt x="4378166" y="235902"/>
                  </a:lnTo>
                  <a:lnTo>
                    <a:pt x="4379479" y="256039"/>
                  </a:lnTo>
                  <a:lnTo>
                    <a:pt x="4379722" y="276225"/>
                  </a:lnTo>
                </a:path>
                <a:path w="4709795" h="2333625">
                  <a:moveTo>
                    <a:pt x="3475228" y="102362"/>
                  </a:moveTo>
                  <a:lnTo>
                    <a:pt x="3490051" y="75116"/>
                  </a:lnTo>
                  <a:lnTo>
                    <a:pt x="3507041" y="48895"/>
                  </a:lnTo>
                  <a:lnTo>
                    <a:pt x="3526127" y="23816"/>
                  </a:lnTo>
                  <a:lnTo>
                    <a:pt x="3547236" y="0"/>
                  </a:lnTo>
                </a:path>
                <a:path w="4709795" h="2333625">
                  <a:moveTo>
                    <a:pt x="2802254" y="151130"/>
                  </a:moveTo>
                  <a:lnTo>
                    <a:pt x="2808658" y="128373"/>
                  </a:lnTo>
                  <a:lnTo>
                    <a:pt x="2816621" y="106045"/>
                  </a:lnTo>
                  <a:lnTo>
                    <a:pt x="2826132" y="84193"/>
                  </a:lnTo>
                  <a:lnTo>
                    <a:pt x="2837179" y="62864"/>
                  </a:lnTo>
                </a:path>
                <a:path w="4709795" h="2333625">
                  <a:moveTo>
                    <a:pt x="2012441" y="181101"/>
                  </a:moveTo>
                  <a:lnTo>
                    <a:pt x="2046148" y="199905"/>
                  </a:lnTo>
                  <a:lnTo>
                    <a:pt x="2078450" y="220472"/>
                  </a:lnTo>
                  <a:lnTo>
                    <a:pt x="2109275" y="242752"/>
                  </a:lnTo>
                  <a:lnTo>
                    <a:pt x="2138553" y="266700"/>
                  </a:lnTo>
                </a:path>
                <a:path w="4709795" h="2333625">
                  <a:moveTo>
                    <a:pt x="1054734" y="854075"/>
                  </a:moveTo>
                  <a:lnTo>
                    <a:pt x="1047710" y="831788"/>
                  </a:lnTo>
                  <a:lnTo>
                    <a:pt x="1041685" y="809323"/>
                  </a:lnTo>
                  <a:lnTo>
                    <a:pt x="1036661" y="786691"/>
                  </a:lnTo>
                  <a:lnTo>
                    <a:pt x="1032637" y="763905"/>
                  </a:lnTo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3084" y="2173224"/>
              <a:ext cx="2276856" cy="5821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3440" y="3043427"/>
              <a:ext cx="2746248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16779" y="3409188"/>
              <a:ext cx="2641092" cy="4998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87467" y="3771900"/>
              <a:ext cx="906780" cy="50291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5815" y="3774948"/>
              <a:ext cx="1722119" cy="49987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072253" y="2265933"/>
            <a:ext cx="182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AT</a:t>
            </a:r>
            <a:r>
              <a:rPr spc="-15" dirty="0"/>
              <a:t>T</a:t>
            </a:r>
            <a:r>
              <a:rPr spc="-5" dirty="0"/>
              <a:t>ITUDE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11</a:t>
            </a:fld>
            <a:endParaRPr spc="-125" dirty="0"/>
          </a:p>
        </p:txBody>
      </p:sp>
      <p:sp>
        <p:nvSpPr>
          <p:cNvPr id="28" name="object 28"/>
          <p:cNvSpPr txBox="1"/>
          <p:nvPr/>
        </p:nvSpPr>
        <p:spPr>
          <a:xfrm>
            <a:off x="4842128" y="3109086"/>
            <a:ext cx="228727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040" marR="5080" indent="-53340" algn="just">
              <a:lnSpc>
                <a:spcPct val="99600"/>
              </a:lnSpc>
              <a:spcBef>
                <a:spcPts val="110"/>
              </a:spcBef>
            </a:pPr>
            <a:endParaRPr sz="24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77012"/>
            <a:ext cx="7350759" cy="899160"/>
            <a:chOff x="202692" y="477012"/>
            <a:chExt cx="7350759" cy="899160"/>
          </a:xfrm>
        </p:grpSpPr>
        <p:sp>
          <p:nvSpPr>
            <p:cNvPr id="3" name="object 3"/>
            <p:cNvSpPr/>
            <p:nvPr/>
          </p:nvSpPr>
          <p:spPr>
            <a:xfrm>
              <a:off x="202692" y="477012"/>
              <a:ext cx="4110228" cy="899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81400" y="477012"/>
              <a:ext cx="3971544" cy="899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3632" y="1207008"/>
              <a:ext cx="3322319" cy="109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690" y="787908"/>
              <a:ext cx="3250247" cy="5243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2620" y="764921"/>
              <a:ext cx="3236213" cy="5487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7347" y="1220724"/>
              <a:ext cx="3240405" cy="27940"/>
            </a:xfrm>
            <a:custGeom>
              <a:avLst/>
              <a:gdLst/>
              <a:ahLst/>
              <a:cxnLst/>
              <a:rect l="l" t="t" r="r" b="b"/>
              <a:pathLst>
                <a:path w="3240404" h="27940">
                  <a:moveTo>
                    <a:pt x="3240024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240024" y="27432"/>
                  </a:lnTo>
                  <a:lnTo>
                    <a:pt x="324002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27347" y="1220724"/>
              <a:ext cx="3240405" cy="27940"/>
            </a:xfrm>
            <a:custGeom>
              <a:avLst/>
              <a:gdLst/>
              <a:ahLst/>
              <a:cxnLst/>
              <a:rect l="l" t="t" r="r" b="b"/>
              <a:pathLst>
                <a:path w="3240404" h="27940">
                  <a:moveTo>
                    <a:pt x="0" y="27432"/>
                  </a:moveTo>
                  <a:lnTo>
                    <a:pt x="3240024" y="27432"/>
                  </a:lnTo>
                  <a:lnTo>
                    <a:pt x="3240024" y="0"/>
                  </a:lnTo>
                  <a:lnTo>
                    <a:pt x="0" y="0"/>
                  </a:lnTo>
                  <a:lnTo>
                    <a:pt x="0" y="27432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266825" y="1469377"/>
            <a:ext cx="6886575" cy="4452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12</a:t>
            </a:fld>
            <a:endParaRPr spc="-1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554736"/>
            <a:ext cx="7004684" cy="820419"/>
            <a:chOff x="234695" y="554736"/>
            <a:chExt cx="7004684" cy="820419"/>
          </a:xfrm>
        </p:grpSpPr>
        <p:sp>
          <p:nvSpPr>
            <p:cNvPr id="3" name="object 3"/>
            <p:cNvSpPr/>
            <p:nvPr/>
          </p:nvSpPr>
          <p:spPr>
            <a:xfrm>
              <a:off x="234695" y="554736"/>
              <a:ext cx="2366772" cy="819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3956" y="554736"/>
              <a:ext cx="2235708" cy="819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4184" y="1216152"/>
              <a:ext cx="1650492" cy="1082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9687" y="554736"/>
              <a:ext cx="1623060" cy="8199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57343" y="554736"/>
              <a:ext cx="2581655" cy="819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7572" y="1216152"/>
              <a:ext cx="1996439" cy="1082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1398" y="843279"/>
              <a:ext cx="1570075" cy="3569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6375" y="816863"/>
              <a:ext cx="1578990" cy="500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0678" y="843279"/>
              <a:ext cx="990726" cy="3569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75224" y="816863"/>
              <a:ext cx="1924050" cy="5006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71287" y="1229868"/>
              <a:ext cx="1914525" cy="26034"/>
            </a:xfrm>
            <a:custGeom>
              <a:avLst/>
              <a:gdLst/>
              <a:ahLst/>
              <a:cxnLst/>
              <a:rect l="l" t="t" r="r" b="b"/>
              <a:pathLst>
                <a:path w="1914525" h="26034">
                  <a:moveTo>
                    <a:pt x="1914143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914143" y="25908"/>
                  </a:lnTo>
                  <a:lnTo>
                    <a:pt x="191414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1287" y="1229868"/>
              <a:ext cx="1914525" cy="26034"/>
            </a:xfrm>
            <a:custGeom>
              <a:avLst/>
              <a:gdLst/>
              <a:ahLst/>
              <a:cxnLst/>
              <a:rect l="l" t="t" r="r" b="b"/>
              <a:pathLst>
                <a:path w="1914525" h="26034">
                  <a:moveTo>
                    <a:pt x="0" y="25908"/>
                  </a:moveTo>
                  <a:lnTo>
                    <a:pt x="1914143" y="25908"/>
                  </a:lnTo>
                  <a:lnTo>
                    <a:pt x="1914143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52600" y="1600200"/>
            <a:ext cx="6331585" cy="4572000"/>
            <a:chOff x="1676400" y="1600200"/>
            <a:chExt cx="6331585" cy="4572000"/>
          </a:xfrm>
        </p:grpSpPr>
        <p:sp>
          <p:nvSpPr>
            <p:cNvPr id="16" name="object 16"/>
            <p:cNvSpPr/>
            <p:nvPr/>
          </p:nvSpPr>
          <p:spPr>
            <a:xfrm>
              <a:off x="1676400" y="1600200"/>
              <a:ext cx="1914525" cy="45720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5200" y="2759075"/>
              <a:ext cx="152400" cy="152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5696" y="2067547"/>
              <a:ext cx="4847590" cy="2743200"/>
            </a:xfrm>
            <a:custGeom>
              <a:avLst/>
              <a:gdLst/>
              <a:ahLst/>
              <a:cxnLst/>
              <a:rect l="l" t="t" r="r" b="b"/>
              <a:pathLst>
                <a:path w="4847590" h="2743200">
                  <a:moveTo>
                    <a:pt x="304800" y="815352"/>
                  </a:moveTo>
                  <a:lnTo>
                    <a:pt x="297014" y="767181"/>
                  </a:lnTo>
                  <a:lnTo>
                    <a:pt x="275361" y="725335"/>
                  </a:lnTo>
                  <a:lnTo>
                    <a:pt x="242354" y="692353"/>
                  </a:lnTo>
                  <a:lnTo>
                    <a:pt x="200533" y="670725"/>
                  </a:lnTo>
                  <a:lnTo>
                    <a:pt x="152400" y="662952"/>
                  </a:lnTo>
                  <a:lnTo>
                    <a:pt x="104216" y="670725"/>
                  </a:lnTo>
                  <a:lnTo>
                    <a:pt x="62369" y="692353"/>
                  </a:lnTo>
                  <a:lnTo>
                    <a:pt x="29387" y="725335"/>
                  </a:lnTo>
                  <a:lnTo>
                    <a:pt x="7759" y="767181"/>
                  </a:lnTo>
                  <a:lnTo>
                    <a:pt x="0" y="815352"/>
                  </a:lnTo>
                  <a:lnTo>
                    <a:pt x="7759" y="863536"/>
                  </a:lnTo>
                  <a:lnTo>
                    <a:pt x="29387" y="905383"/>
                  </a:lnTo>
                  <a:lnTo>
                    <a:pt x="62369" y="938364"/>
                  </a:lnTo>
                  <a:lnTo>
                    <a:pt x="104216" y="959993"/>
                  </a:lnTo>
                  <a:lnTo>
                    <a:pt x="152400" y="967752"/>
                  </a:lnTo>
                  <a:lnTo>
                    <a:pt x="200533" y="959993"/>
                  </a:lnTo>
                  <a:lnTo>
                    <a:pt x="242354" y="938364"/>
                  </a:lnTo>
                  <a:lnTo>
                    <a:pt x="275361" y="905383"/>
                  </a:lnTo>
                  <a:lnTo>
                    <a:pt x="297014" y="863536"/>
                  </a:lnTo>
                  <a:lnTo>
                    <a:pt x="304800" y="815352"/>
                  </a:lnTo>
                  <a:close/>
                </a:path>
                <a:path w="4847590" h="2743200">
                  <a:moveTo>
                    <a:pt x="756666" y="894346"/>
                  </a:moveTo>
                  <a:lnTo>
                    <a:pt x="752017" y="848283"/>
                  </a:lnTo>
                  <a:lnTo>
                    <a:pt x="738695" y="805383"/>
                  </a:lnTo>
                  <a:lnTo>
                    <a:pt x="717613" y="766546"/>
                  </a:lnTo>
                  <a:lnTo>
                    <a:pt x="689698" y="732713"/>
                  </a:lnTo>
                  <a:lnTo>
                    <a:pt x="655866" y="704799"/>
                  </a:lnTo>
                  <a:lnTo>
                    <a:pt x="617029" y="683717"/>
                  </a:lnTo>
                  <a:lnTo>
                    <a:pt x="574128" y="670394"/>
                  </a:lnTo>
                  <a:lnTo>
                    <a:pt x="528066" y="665746"/>
                  </a:lnTo>
                  <a:lnTo>
                    <a:pt x="481990" y="670394"/>
                  </a:lnTo>
                  <a:lnTo>
                    <a:pt x="439089" y="683717"/>
                  </a:lnTo>
                  <a:lnTo>
                    <a:pt x="400253" y="704799"/>
                  </a:lnTo>
                  <a:lnTo>
                    <a:pt x="366420" y="732713"/>
                  </a:lnTo>
                  <a:lnTo>
                    <a:pt x="338505" y="766546"/>
                  </a:lnTo>
                  <a:lnTo>
                    <a:pt x="317423" y="805383"/>
                  </a:lnTo>
                  <a:lnTo>
                    <a:pt x="304101" y="848283"/>
                  </a:lnTo>
                  <a:lnTo>
                    <a:pt x="299466" y="894346"/>
                  </a:lnTo>
                  <a:lnTo>
                    <a:pt x="304101" y="940422"/>
                  </a:lnTo>
                  <a:lnTo>
                    <a:pt x="317423" y="983322"/>
                  </a:lnTo>
                  <a:lnTo>
                    <a:pt x="338505" y="1022159"/>
                  </a:lnTo>
                  <a:lnTo>
                    <a:pt x="366420" y="1055992"/>
                  </a:lnTo>
                  <a:lnTo>
                    <a:pt x="400253" y="1083906"/>
                  </a:lnTo>
                  <a:lnTo>
                    <a:pt x="439089" y="1104988"/>
                  </a:lnTo>
                  <a:lnTo>
                    <a:pt x="481990" y="1118311"/>
                  </a:lnTo>
                  <a:lnTo>
                    <a:pt x="528066" y="1122946"/>
                  </a:lnTo>
                  <a:lnTo>
                    <a:pt x="574128" y="1118311"/>
                  </a:lnTo>
                  <a:lnTo>
                    <a:pt x="617029" y="1104988"/>
                  </a:lnTo>
                  <a:lnTo>
                    <a:pt x="655866" y="1083906"/>
                  </a:lnTo>
                  <a:lnTo>
                    <a:pt x="689698" y="1055992"/>
                  </a:lnTo>
                  <a:lnTo>
                    <a:pt x="717613" y="1022159"/>
                  </a:lnTo>
                  <a:lnTo>
                    <a:pt x="738695" y="983322"/>
                  </a:lnTo>
                  <a:lnTo>
                    <a:pt x="752017" y="940422"/>
                  </a:lnTo>
                  <a:lnTo>
                    <a:pt x="756666" y="894346"/>
                  </a:lnTo>
                  <a:close/>
                </a:path>
                <a:path w="4847590" h="2743200">
                  <a:moveTo>
                    <a:pt x="4847171" y="1346200"/>
                  </a:moveTo>
                  <a:lnTo>
                    <a:pt x="4846447" y="1308100"/>
                  </a:lnTo>
                  <a:lnTo>
                    <a:pt x="4842192" y="1257300"/>
                  </a:lnTo>
                  <a:lnTo>
                    <a:pt x="4834382" y="1219200"/>
                  </a:lnTo>
                  <a:lnTo>
                    <a:pt x="4822990" y="1181100"/>
                  </a:lnTo>
                  <a:lnTo>
                    <a:pt x="4807978" y="1130300"/>
                  </a:lnTo>
                  <a:lnTo>
                    <a:pt x="4789335" y="1092200"/>
                  </a:lnTo>
                  <a:lnTo>
                    <a:pt x="4767034" y="1054100"/>
                  </a:lnTo>
                  <a:lnTo>
                    <a:pt x="4741037" y="1016000"/>
                  </a:lnTo>
                  <a:lnTo>
                    <a:pt x="4711319" y="977900"/>
                  </a:lnTo>
                  <a:lnTo>
                    <a:pt x="4718075" y="965200"/>
                  </a:lnTo>
                  <a:lnTo>
                    <a:pt x="4724260" y="952500"/>
                  </a:lnTo>
                  <a:lnTo>
                    <a:pt x="4729886" y="927100"/>
                  </a:lnTo>
                  <a:lnTo>
                    <a:pt x="4734941" y="914400"/>
                  </a:lnTo>
                  <a:lnTo>
                    <a:pt x="4745736" y="876300"/>
                  </a:lnTo>
                  <a:lnTo>
                    <a:pt x="4751756" y="825500"/>
                  </a:lnTo>
                  <a:lnTo>
                    <a:pt x="4753153" y="787400"/>
                  </a:lnTo>
                  <a:lnTo>
                    <a:pt x="4750066" y="749300"/>
                  </a:lnTo>
                  <a:lnTo>
                    <a:pt x="4742662" y="698500"/>
                  </a:lnTo>
                  <a:lnTo>
                    <a:pt x="4731080" y="660400"/>
                  </a:lnTo>
                  <a:lnTo>
                    <a:pt x="4715472" y="622300"/>
                  </a:lnTo>
                  <a:lnTo>
                    <a:pt x="4696003" y="584200"/>
                  </a:lnTo>
                  <a:lnTo>
                    <a:pt x="4672812" y="546100"/>
                  </a:lnTo>
                  <a:lnTo>
                    <a:pt x="4646053" y="520700"/>
                  </a:lnTo>
                  <a:lnTo>
                    <a:pt x="4615891" y="482600"/>
                  </a:lnTo>
                  <a:lnTo>
                    <a:pt x="4582465" y="457200"/>
                  </a:lnTo>
                  <a:lnTo>
                    <a:pt x="4545927" y="431800"/>
                  </a:lnTo>
                  <a:lnTo>
                    <a:pt x="4506430" y="406400"/>
                  </a:lnTo>
                  <a:lnTo>
                    <a:pt x="4464126" y="381000"/>
                  </a:lnTo>
                  <a:lnTo>
                    <a:pt x="4419168" y="368300"/>
                  </a:lnTo>
                  <a:lnTo>
                    <a:pt x="4371721" y="355600"/>
                  </a:lnTo>
                  <a:lnTo>
                    <a:pt x="4365345" y="330200"/>
                  </a:lnTo>
                  <a:lnTo>
                    <a:pt x="4340364" y="254000"/>
                  </a:lnTo>
                  <a:lnTo>
                    <a:pt x="4316146" y="215900"/>
                  </a:lnTo>
                  <a:lnTo>
                    <a:pt x="4286605" y="177800"/>
                  </a:lnTo>
                  <a:lnTo>
                    <a:pt x="4263529" y="152400"/>
                  </a:lnTo>
                  <a:lnTo>
                    <a:pt x="4251998" y="139700"/>
                  </a:lnTo>
                  <a:lnTo>
                    <a:pt x="4212590" y="101600"/>
                  </a:lnTo>
                  <a:lnTo>
                    <a:pt x="4174261" y="76200"/>
                  </a:lnTo>
                  <a:lnTo>
                    <a:pt x="4133964" y="50800"/>
                  </a:lnTo>
                  <a:lnTo>
                    <a:pt x="4048747" y="25400"/>
                  </a:lnTo>
                  <a:lnTo>
                    <a:pt x="4004500" y="12700"/>
                  </a:lnTo>
                  <a:lnTo>
                    <a:pt x="3959606" y="12700"/>
                  </a:lnTo>
                  <a:lnTo>
                    <a:pt x="3914394" y="0"/>
                  </a:lnTo>
                  <a:lnTo>
                    <a:pt x="3869207" y="12700"/>
                  </a:lnTo>
                  <a:lnTo>
                    <a:pt x="3824376" y="12700"/>
                  </a:lnTo>
                  <a:lnTo>
                    <a:pt x="3780231" y="25400"/>
                  </a:lnTo>
                  <a:lnTo>
                    <a:pt x="3695344" y="50800"/>
                  </a:lnTo>
                  <a:lnTo>
                    <a:pt x="3655263" y="76200"/>
                  </a:lnTo>
                  <a:lnTo>
                    <a:pt x="3617201" y="88900"/>
                  </a:lnTo>
                  <a:lnTo>
                    <a:pt x="3581514" y="127000"/>
                  </a:lnTo>
                  <a:lnTo>
                    <a:pt x="3548507" y="152400"/>
                  </a:lnTo>
                  <a:lnTo>
                    <a:pt x="3517011" y="127000"/>
                  </a:lnTo>
                  <a:lnTo>
                    <a:pt x="3481654" y="88900"/>
                  </a:lnTo>
                  <a:lnTo>
                    <a:pt x="3442792" y="63500"/>
                  </a:lnTo>
                  <a:lnTo>
                    <a:pt x="3400806" y="50800"/>
                  </a:lnTo>
                  <a:lnTo>
                    <a:pt x="3355327" y="25400"/>
                  </a:lnTo>
                  <a:lnTo>
                    <a:pt x="3308921" y="12700"/>
                  </a:lnTo>
                  <a:lnTo>
                    <a:pt x="3261982" y="12700"/>
                  </a:lnTo>
                  <a:lnTo>
                    <a:pt x="3214941" y="0"/>
                  </a:lnTo>
                  <a:lnTo>
                    <a:pt x="3168231" y="12700"/>
                  </a:lnTo>
                  <a:lnTo>
                    <a:pt x="3122269" y="12700"/>
                  </a:lnTo>
                  <a:lnTo>
                    <a:pt x="3077489" y="25400"/>
                  </a:lnTo>
                  <a:lnTo>
                    <a:pt x="3034322" y="38100"/>
                  </a:lnTo>
                  <a:lnTo>
                    <a:pt x="2993174" y="63500"/>
                  </a:lnTo>
                  <a:lnTo>
                    <a:pt x="2954490" y="88900"/>
                  </a:lnTo>
                  <a:lnTo>
                    <a:pt x="2918688" y="114300"/>
                  </a:lnTo>
                  <a:lnTo>
                    <a:pt x="2886202" y="139700"/>
                  </a:lnTo>
                  <a:lnTo>
                    <a:pt x="2857449" y="177800"/>
                  </a:lnTo>
                  <a:lnTo>
                    <a:pt x="2832862" y="215900"/>
                  </a:lnTo>
                  <a:lnTo>
                    <a:pt x="2805277" y="190500"/>
                  </a:lnTo>
                  <a:lnTo>
                    <a:pt x="2775966" y="165100"/>
                  </a:lnTo>
                  <a:lnTo>
                    <a:pt x="2745028" y="152400"/>
                  </a:lnTo>
                  <a:lnTo>
                    <a:pt x="2712593" y="139700"/>
                  </a:lnTo>
                  <a:lnTo>
                    <a:pt x="2667470" y="114300"/>
                  </a:lnTo>
                  <a:lnTo>
                    <a:pt x="2574620" y="88900"/>
                  </a:lnTo>
                  <a:lnTo>
                    <a:pt x="2527477" y="88900"/>
                  </a:lnTo>
                  <a:lnTo>
                    <a:pt x="2480246" y="76200"/>
                  </a:lnTo>
                  <a:lnTo>
                    <a:pt x="2433205" y="88900"/>
                  </a:lnTo>
                  <a:lnTo>
                    <a:pt x="2386673" y="88900"/>
                  </a:lnTo>
                  <a:lnTo>
                    <a:pt x="2340914" y="101600"/>
                  </a:lnTo>
                  <a:lnTo>
                    <a:pt x="2252942" y="127000"/>
                  </a:lnTo>
                  <a:lnTo>
                    <a:pt x="2211311" y="139700"/>
                  </a:lnTo>
                  <a:lnTo>
                    <a:pt x="2171649" y="165100"/>
                  </a:lnTo>
                  <a:lnTo>
                    <a:pt x="2134222" y="190500"/>
                  </a:lnTo>
                  <a:lnTo>
                    <a:pt x="2099360" y="215900"/>
                  </a:lnTo>
                  <a:lnTo>
                    <a:pt x="2067318" y="254000"/>
                  </a:lnTo>
                  <a:lnTo>
                    <a:pt x="2038426" y="292100"/>
                  </a:lnTo>
                  <a:lnTo>
                    <a:pt x="2012950" y="330200"/>
                  </a:lnTo>
                  <a:lnTo>
                    <a:pt x="1970024" y="304800"/>
                  </a:lnTo>
                  <a:lnTo>
                    <a:pt x="1833791" y="266700"/>
                  </a:lnTo>
                  <a:lnTo>
                    <a:pt x="1786534" y="254000"/>
                  </a:lnTo>
                  <a:lnTo>
                    <a:pt x="1738680" y="254000"/>
                  </a:lnTo>
                  <a:lnTo>
                    <a:pt x="1690420" y="241300"/>
                  </a:lnTo>
                  <a:lnTo>
                    <a:pt x="1641944" y="241300"/>
                  </a:lnTo>
                  <a:lnTo>
                    <a:pt x="1593469" y="254000"/>
                  </a:lnTo>
                  <a:lnTo>
                    <a:pt x="1542999" y="254000"/>
                  </a:lnTo>
                  <a:lnTo>
                    <a:pt x="1446949" y="279400"/>
                  </a:lnTo>
                  <a:lnTo>
                    <a:pt x="1401622" y="304800"/>
                  </a:lnTo>
                  <a:lnTo>
                    <a:pt x="1358239" y="317500"/>
                  </a:lnTo>
                  <a:lnTo>
                    <a:pt x="1316964" y="342900"/>
                  </a:lnTo>
                  <a:lnTo>
                    <a:pt x="1277886" y="368300"/>
                  </a:lnTo>
                  <a:lnTo>
                    <a:pt x="1241132" y="393700"/>
                  </a:lnTo>
                  <a:lnTo>
                    <a:pt x="1206855" y="431800"/>
                  </a:lnTo>
                  <a:lnTo>
                    <a:pt x="1175156" y="457200"/>
                  </a:lnTo>
                  <a:lnTo>
                    <a:pt x="1146162" y="495300"/>
                  </a:lnTo>
                  <a:lnTo>
                    <a:pt x="1120000" y="533400"/>
                  </a:lnTo>
                  <a:lnTo>
                    <a:pt x="1096810" y="571500"/>
                  </a:lnTo>
                  <a:lnTo>
                    <a:pt x="1076680" y="609600"/>
                  </a:lnTo>
                  <a:lnTo>
                    <a:pt x="1059776" y="647700"/>
                  </a:lnTo>
                  <a:lnTo>
                    <a:pt x="1046187" y="685800"/>
                  </a:lnTo>
                  <a:lnTo>
                    <a:pt x="1036066" y="736600"/>
                  </a:lnTo>
                  <a:lnTo>
                    <a:pt x="1029525" y="774700"/>
                  </a:lnTo>
                  <a:lnTo>
                    <a:pt x="1026693" y="812800"/>
                  </a:lnTo>
                  <a:lnTo>
                    <a:pt x="1027684" y="863600"/>
                  </a:lnTo>
                  <a:lnTo>
                    <a:pt x="1032637" y="914400"/>
                  </a:lnTo>
                  <a:lnTo>
                    <a:pt x="1029081" y="914400"/>
                  </a:lnTo>
                  <a:lnTo>
                    <a:pt x="932180" y="939800"/>
                  </a:lnTo>
                  <a:lnTo>
                    <a:pt x="886866" y="952500"/>
                  </a:lnTo>
                  <a:lnTo>
                    <a:pt x="844194" y="977900"/>
                  </a:lnTo>
                  <a:lnTo>
                    <a:pt x="804608" y="1003300"/>
                  </a:lnTo>
                  <a:lnTo>
                    <a:pt x="768540" y="1028700"/>
                  </a:lnTo>
                  <a:lnTo>
                    <a:pt x="736409" y="1066800"/>
                  </a:lnTo>
                  <a:lnTo>
                    <a:pt x="708660" y="1104900"/>
                  </a:lnTo>
                  <a:lnTo>
                    <a:pt x="684745" y="1143000"/>
                  </a:lnTo>
                  <a:lnTo>
                    <a:pt x="667283" y="1193800"/>
                  </a:lnTo>
                  <a:lnTo>
                    <a:pt x="656107" y="1231900"/>
                  </a:lnTo>
                  <a:lnTo>
                    <a:pt x="651090" y="1282700"/>
                  </a:lnTo>
                  <a:lnTo>
                    <a:pt x="652081" y="1320800"/>
                  </a:lnTo>
                  <a:lnTo>
                    <a:pt x="658952" y="1371600"/>
                  </a:lnTo>
                  <a:lnTo>
                    <a:pt x="671537" y="1409700"/>
                  </a:lnTo>
                  <a:lnTo>
                    <a:pt x="689711" y="1447800"/>
                  </a:lnTo>
                  <a:lnTo>
                    <a:pt x="713333" y="1485900"/>
                  </a:lnTo>
                  <a:lnTo>
                    <a:pt x="742251" y="1524000"/>
                  </a:lnTo>
                  <a:lnTo>
                    <a:pt x="776325" y="1562100"/>
                  </a:lnTo>
                  <a:lnTo>
                    <a:pt x="815428" y="1587500"/>
                  </a:lnTo>
                  <a:lnTo>
                    <a:pt x="859409" y="1612900"/>
                  </a:lnTo>
                  <a:lnTo>
                    <a:pt x="825677" y="1651000"/>
                  </a:lnTo>
                  <a:lnTo>
                    <a:pt x="797572" y="1689100"/>
                  </a:lnTo>
                  <a:lnTo>
                    <a:pt x="775284" y="1739900"/>
                  </a:lnTo>
                  <a:lnTo>
                    <a:pt x="758990" y="1778000"/>
                  </a:lnTo>
                  <a:lnTo>
                    <a:pt x="748893" y="1828800"/>
                  </a:lnTo>
                  <a:lnTo>
                    <a:pt x="745172" y="1866900"/>
                  </a:lnTo>
                  <a:lnTo>
                    <a:pt x="748030" y="1917700"/>
                  </a:lnTo>
                  <a:lnTo>
                    <a:pt x="756615" y="1968500"/>
                  </a:lnTo>
                  <a:lnTo>
                    <a:pt x="770445" y="2006600"/>
                  </a:lnTo>
                  <a:lnTo>
                    <a:pt x="789165" y="2044700"/>
                  </a:lnTo>
                  <a:lnTo>
                    <a:pt x="812431" y="2082800"/>
                  </a:lnTo>
                  <a:lnTo>
                    <a:pt x="839889" y="2108200"/>
                  </a:lnTo>
                  <a:lnTo>
                    <a:pt x="871169" y="2146300"/>
                  </a:lnTo>
                  <a:lnTo>
                    <a:pt x="905954" y="2171700"/>
                  </a:lnTo>
                  <a:lnTo>
                    <a:pt x="943851" y="2197100"/>
                  </a:lnTo>
                  <a:lnTo>
                    <a:pt x="984542" y="2209800"/>
                  </a:lnTo>
                  <a:lnTo>
                    <a:pt x="1027658" y="2235200"/>
                  </a:lnTo>
                  <a:lnTo>
                    <a:pt x="1072857" y="2247900"/>
                  </a:lnTo>
                  <a:lnTo>
                    <a:pt x="1220089" y="2247900"/>
                  </a:lnTo>
                  <a:lnTo>
                    <a:pt x="1222756" y="2260600"/>
                  </a:lnTo>
                  <a:lnTo>
                    <a:pt x="1225423" y="2260600"/>
                  </a:lnTo>
                  <a:lnTo>
                    <a:pt x="1252156" y="2298700"/>
                  </a:lnTo>
                  <a:lnTo>
                    <a:pt x="1281125" y="2336800"/>
                  </a:lnTo>
                  <a:lnTo>
                    <a:pt x="1312202" y="2362200"/>
                  </a:lnTo>
                  <a:lnTo>
                    <a:pt x="1345234" y="2400300"/>
                  </a:lnTo>
                  <a:lnTo>
                    <a:pt x="1380096" y="2425700"/>
                  </a:lnTo>
                  <a:lnTo>
                    <a:pt x="1416659" y="2451100"/>
                  </a:lnTo>
                  <a:lnTo>
                    <a:pt x="1454785" y="2476500"/>
                  </a:lnTo>
                  <a:lnTo>
                    <a:pt x="1494320" y="2501900"/>
                  </a:lnTo>
                  <a:lnTo>
                    <a:pt x="1577136" y="2527300"/>
                  </a:lnTo>
                  <a:lnTo>
                    <a:pt x="1620139" y="2552700"/>
                  </a:lnTo>
                  <a:lnTo>
                    <a:pt x="1664017" y="2565400"/>
                  </a:lnTo>
                  <a:lnTo>
                    <a:pt x="1708645" y="2565400"/>
                  </a:lnTo>
                  <a:lnTo>
                    <a:pt x="1753895" y="2578100"/>
                  </a:lnTo>
                  <a:lnTo>
                    <a:pt x="1799602" y="2578100"/>
                  </a:lnTo>
                  <a:lnTo>
                    <a:pt x="1845665" y="2590800"/>
                  </a:lnTo>
                  <a:lnTo>
                    <a:pt x="1891919" y="2590800"/>
                  </a:lnTo>
                  <a:lnTo>
                    <a:pt x="1938248" y="2578100"/>
                  </a:lnTo>
                  <a:lnTo>
                    <a:pt x="1984502" y="2578100"/>
                  </a:lnTo>
                  <a:lnTo>
                    <a:pt x="2210079" y="2514600"/>
                  </a:lnTo>
                  <a:lnTo>
                    <a:pt x="2253107" y="2489200"/>
                  </a:lnTo>
                  <a:lnTo>
                    <a:pt x="2282698" y="2527300"/>
                  </a:lnTo>
                  <a:lnTo>
                    <a:pt x="2315159" y="2565400"/>
                  </a:lnTo>
                  <a:lnTo>
                    <a:pt x="2350312" y="2590800"/>
                  </a:lnTo>
                  <a:lnTo>
                    <a:pt x="2387981" y="2616200"/>
                  </a:lnTo>
                  <a:lnTo>
                    <a:pt x="2427998" y="2641600"/>
                  </a:lnTo>
                  <a:lnTo>
                    <a:pt x="2470162" y="2667000"/>
                  </a:lnTo>
                  <a:lnTo>
                    <a:pt x="2514333" y="2692400"/>
                  </a:lnTo>
                  <a:lnTo>
                    <a:pt x="2560320" y="2705100"/>
                  </a:lnTo>
                  <a:lnTo>
                    <a:pt x="2607945" y="2730500"/>
                  </a:lnTo>
                  <a:lnTo>
                    <a:pt x="2657500" y="2730500"/>
                  </a:lnTo>
                  <a:lnTo>
                    <a:pt x="2707144" y="2743200"/>
                  </a:lnTo>
                  <a:lnTo>
                    <a:pt x="2902902" y="2743200"/>
                  </a:lnTo>
                  <a:lnTo>
                    <a:pt x="2996565" y="2717800"/>
                  </a:lnTo>
                  <a:lnTo>
                    <a:pt x="3085477" y="2692400"/>
                  </a:lnTo>
                  <a:lnTo>
                    <a:pt x="3127705" y="2667000"/>
                  </a:lnTo>
                  <a:lnTo>
                    <a:pt x="3168192" y="2641600"/>
                  </a:lnTo>
                  <a:lnTo>
                    <a:pt x="3206762" y="2616200"/>
                  </a:lnTo>
                  <a:lnTo>
                    <a:pt x="3243237" y="2590800"/>
                  </a:lnTo>
                  <a:lnTo>
                    <a:pt x="3277438" y="2565400"/>
                  </a:lnTo>
                  <a:lnTo>
                    <a:pt x="3309188" y="2527300"/>
                  </a:lnTo>
                  <a:lnTo>
                    <a:pt x="3338284" y="2489200"/>
                  </a:lnTo>
                  <a:lnTo>
                    <a:pt x="3364573" y="2463800"/>
                  </a:lnTo>
                  <a:lnTo>
                    <a:pt x="3387852" y="2413000"/>
                  </a:lnTo>
                  <a:lnTo>
                    <a:pt x="3407943" y="2374900"/>
                  </a:lnTo>
                  <a:lnTo>
                    <a:pt x="3424682" y="2336800"/>
                  </a:lnTo>
                  <a:lnTo>
                    <a:pt x="3469640" y="2362200"/>
                  </a:lnTo>
                  <a:lnTo>
                    <a:pt x="3516541" y="2374900"/>
                  </a:lnTo>
                  <a:lnTo>
                    <a:pt x="3665766" y="2413000"/>
                  </a:lnTo>
                  <a:lnTo>
                    <a:pt x="3768394" y="2413000"/>
                  </a:lnTo>
                  <a:lnTo>
                    <a:pt x="3866654" y="2387600"/>
                  </a:lnTo>
                  <a:lnTo>
                    <a:pt x="3913416" y="2374900"/>
                  </a:lnTo>
                  <a:lnTo>
                    <a:pt x="3958323" y="2362200"/>
                  </a:lnTo>
                  <a:lnTo>
                    <a:pt x="4001185" y="2349500"/>
                  </a:lnTo>
                  <a:lnTo>
                    <a:pt x="4021493" y="2336800"/>
                  </a:lnTo>
                  <a:lnTo>
                    <a:pt x="4041800" y="2324100"/>
                  </a:lnTo>
                  <a:lnTo>
                    <a:pt x="4079964" y="2298700"/>
                  </a:lnTo>
                  <a:lnTo>
                    <a:pt x="4115473" y="2260600"/>
                  </a:lnTo>
                  <a:lnTo>
                    <a:pt x="4148150" y="2235200"/>
                  </a:lnTo>
                  <a:lnTo>
                    <a:pt x="4177766" y="2197100"/>
                  </a:lnTo>
                  <a:lnTo>
                    <a:pt x="4204144" y="2171700"/>
                  </a:lnTo>
                  <a:lnTo>
                    <a:pt x="4227080" y="2133600"/>
                  </a:lnTo>
                  <a:lnTo>
                    <a:pt x="4246359" y="2082800"/>
                  </a:lnTo>
                  <a:lnTo>
                    <a:pt x="4261802" y="2044700"/>
                  </a:lnTo>
                  <a:lnTo>
                    <a:pt x="4273207" y="2006600"/>
                  </a:lnTo>
                  <a:lnTo>
                    <a:pt x="4280357" y="1955800"/>
                  </a:lnTo>
                  <a:lnTo>
                    <a:pt x="4283075" y="1917700"/>
                  </a:lnTo>
                  <a:lnTo>
                    <a:pt x="4422775" y="1879600"/>
                  </a:lnTo>
                  <a:lnTo>
                    <a:pt x="4467034" y="1866900"/>
                  </a:lnTo>
                  <a:lnTo>
                    <a:pt x="4509833" y="1841500"/>
                  </a:lnTo>
                  <a:lnTo>
                    <a:pt x="4551019" y="1828800"/>
                  </a:lnTo>
                  <a:lnTo>
                    <a:pt x="4590415" y="1803400"/>
                  </a:lnTo>
                  <a:lnTo>
                    <a:pt x="4629924" y="1765300"/>
                  </a:lnTo>
                  <a:lnTo>
                    <a:pt x="4666246" y="1739900"/>
                  </a:lnTo>
                  <a:lnTo>
                    <a:pt x="4699317" y="1701800"/>
                  </a:lnTo>
                  <a:lnTo>
                    <a:pt x="4729150" y="1663700"/>
                  </a:lnTo>
                  <a:lnTo>
                    <a:pt x="4755680" y="1638300"/>
                  </a:lnTo>
                  <a:lnTo>
                    <a:pt x="4778908" y="1600200"/>
                  </a:lnTo>
                  <a:lnTo>
                    <a:pt x="4798796" y="1549400"/>
                  </a:lnTo>
                  <a:lnTo>
                    <a:pt x="4815306" y="1511300"/>
                  </a:lnTo>
                  <a:lnTo>
                    <a:pt x="4828438" y="1473200"/>
                  </a:lnTo>
                  <a:lnTo>
                    <a:pt x="4838128" y="1435100"/>
                  </a:lnTo>
                  <a:lnTo>
                    <a:pt x="4844389" y="1384300"/>
                  </a:lnTo>
                  <a:lnTo>
                    <a:pt x="4847171" y="1346200"/>
                  </a:lnTo>
                  <a:close/>
                </a:path>
              </a:pathLst>
            </a:custGeom>
            <a:solidFill>
              <a:srgbClr val="CC99FF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06797" y="2066257"/>
              <a:ext cx="4196080" cy="2745105"/>
            </a:xfrm>
            <a:custGeom>
              <a:avLst/>
              <a:gdLst/>
              <a:ahLst/>
              <a:cxnLst/>
              <a:rect l="l" t="t" r="r" b="b"/>
              <a:pathLst>
                <a:path w="4196080" h="2745104">
                  <a:moveTo>
                    <a:pt x="381535" y="903637"/>
                  </a:moveTo>
                  <a:lnTo>
                    <a:pt x="376587" y="858205"/>
                  </a:lnTo>
                  <a:lnTo>
                    <a:pt x="375594" y="813264"/>
                  </a:lnTo>
                  <a:lnTo>
                    <a:pt x="378431" y="768960"/>
                  </a:lnTo>
                  <a:lnTo>
                    <a:pt x="384974" y="725440"/>
                  </a:lnTo>
                  <a:lnTo>
                    <a:pt x="395098" y="682849"/>
                  </a:lnTo>
                  <a:lnTo>
                    <a:pt x="408678" y="641333"/>
                  </a:lnTo>
                  <a:lnTo>
                    <a:pt x="425590" y="601038"/>
                  </a:lnTo>
                  <a:lnTo>
                    <a:pt x="445709" y="562110"/>
                  </a:lnTo>
                  <a:lnTo>
                    <a:pt x="468909" y="524694"/>
                  </a:lnTo>
                  <a:lnTo>
                    <a:pt x="495068" y="488937"/>
                  </a:lnTo>
                  <a:lnTo>
                    <a:pt x="524060" y="454984"/>
                  </a:lnTo>
                  <a:lnTo>
                    <a:pt x="555760" y="422981"/>
                  </a:lnTo>
                  <a:lnTo>
                    <a:pt x="590043" y="393075"/>
                  </a:lnTo>
                  <a:lnTo>
                    <a:pt x="626786" y="365411"/>
                  </a:lnTo>
                  <a:lnTo>
                    <a:pt x="665863" y="340134"/>
                  </a:lnTo>
                  <a:lnTo>
                    <a:pt x="707150" y="317392"/>
                  </a:lnTo>
                  <a:lnTo>
                    <a:pt x="750522" y="297329"/>
                  </a:lnTo>
                  <a:lnTo>
                    <a:pt x="795854" y="280092"/>
                  </a:lnTo>
                  <a:lnTo>
                    <a:pt x="843022" y="265826"/>
                  </a:lnTo>
                  <a:lnTo>
                    <a:pt x="891901" y="254678"/>
                  </a:lnTo>
                  <a:lnTo>
                    <a:pt x="942367" y="246793"/>
                  </a:lnTo>
                  <a:lnTo>
                    <a:pt x="990853" y="242530"/>
                  </a:lnTo>
                  <a:lnTo>
                    <a:pt x="1039324" y="241488"/>
                  </a:lnTo>
                  <a:lnTo>
                    <a:pt x="1087584" y="243632"/>
                  </a:lnTo>
                  <a:lnTo>
                    <a:pt x="1135440" y="248927"/>
                  </a:lnTo>
                  <a:lnTo>
                    <a:pt x="1182697" y="257339"/>
                  </a:lnTo>
                  <a:lnTo>
                    <a:pt x="1229161" y="268834"/>
                  </a:lnTo>
                  <a:lnTo>
                    <a:pt x="1274637" y="283377"/>
                  </a:lnTo>
                  <a:lnTo>
                    <a:pt x="1318931" y="300933"/>
                  </a:lnTo>
                  <a:lnTo>
                    <a:pt x="1361848" y="321469"/>
                  </a:lnTo>
                  <a:lnTo>
                    <a:pt x="1387325" y="283216"/>
                  </a:lnTo>
                  <a:lnTo>
                    <a:pt x="1416226" y="247939"/>
                  </a:lnTo>
                  <a:lnTo>
                    <a:pt x="1448260" y="215717"/>
                  </a:lnTo>
                  <a:lnTo>
                    <a:pt x="1483132" y="186632"/>
                  </a:lnTo>
                  <a:lnTo>
                    <a:pt x="1520550" y="160763"/>
                  </a:lnTo>
                  <a:lnTo>
                    <a:pt x="1560220" y="138190"/>
                  </a:lnTo>
                  <a:lnTo>
                    <a:pt x="1601851" y="118995"/>
                  </a:lnTo>
                  <a:lnTo>
                    <a:pt x="1645148" y="103258"/>
                  </a:lnTo>
                  <a:lnTo>
                    <a:pt x="1689820" y="91058"/>
                  </a:lnTo>
                  <a:lnTo>
                    <a:pt x="1735572" y="82476"/>
                  </a:lnTo>
                  <a:lnTo>
                    <a:pt x="1782112" y="77593"/>
                  </a:lnTo>
                  <a:lnTo>
                    <a:pt x="1829147" y="76488"/>
                  </a:lnTo>
                  <a:lnTo>
                    <a:pt x="1876384" y="79243"/>
                  </a:lnTo>
                  <a:lnTo>
                    <a:pt x="1923529" y="85937"/>
                  </a:lnTo>
                  <a:lnTo>
                    <a:pt x="1970291" y="96652"/>
                  </a:lnTo>
                  <a:lnTo>
                    <a:pt x="2016376" y="111466"/>
                  </a:lnTo>
                  <a:lnTo>
                    <a:pt x="2061491" y="130461"/>
                  </a:lnTo>
                  <a:lnTo>
                    <a:pt x="2124864" y="165862"/>
                  </a:lnTo>
                  <a:lnTo>
                    <a:pt x="2181760" y="209074"/>
                  </a:lnTo>
                  <a:lnTo>
                    <a:pt x="2206353" y="170812"/>
                  </a:lnTo>
                  <a:lnTo>
                    <a:pt x="2235107" y="136068"/>
                  </a:lnTo>
                  <a:lnTo>
                    <a:pt x="2267597" y="104968"/>
                  </a:lnTo>
                  <a:lnTo>
                    <a:pt x="2303397" y="77640"/>
                  </a:lnTo>
                  <a:lnTo>
                    <a:pt x="2342080" y="54211"/>
                  </a:lnTo>
                  <a:lnTo>
                    <a:pt x="2383221" y="34808"/>
                  </a:lnTo>
                  <a:lnTo>
                    <a:pt x="2426394" y="19558"/>
                  </a:lnTo>
                  <a:lnTo>
                    <a:pt x="2471172" y="8588"/>
                  </a:lnTo>
                  <a:lnTo>
                    <a:pt x="2517130" y="2027"/>
                  </a:lnTo>
                  <a:lnTo>
                    <a:pt x="2563841" y="0"/>
                  </a:lnTo>
                  <a:lnTo>
                    <a:pt x="2610880" y="2634"/>
                  </a:lnTo>
                  <a:lnTo>
                    <a:pt x="2657821" y="10058"/>
                  </a:lnTo>
                  <a:lnTo>
                    <a:pt x="2704238" y="22399"/>
                  </a:lnTo>
                  <a:lnTo>
                    <a:pt x="2749704" y="39783"/>
                  </a:lnTo>
                  <a:lnTo>
                    <a:pt x="2791695" y="61218"/>
                  </a:lnTo>
                  <a:lnTo>
                    <a:pt x="2830555" y="86677"/>
                  </a:lnTo>
                  <a:lnTo>
                    <a:pt x="2865915" y="115899"/>
                  </a:lnTo>
                  <a:lnTo>
                    <a:pt x="2897405" y="148622"/>
                  </a:lnTo>
                  <a:lnTo>
                    <a:pt x="2930413" y="117363"/>
                  </a:lnTo>
                  <a:lnTo>
                    <a:pt x="2966111" y="89754"/>
                  </a:lnTo>
                  <a:lnTo>
                    <a:pt x="3004167" y="65818"/>
                  </a:lnTo>
                  <a:lnTo>
                    <a:pt x="3044245" y="45581"/>
                  </a:lnTo>
                  <a:lnTo>
                    <a:pt x="3086012" y="29066"/>
                  </a:lnTo>
                  <a:lnTo>
                    <a:pt x="3129135" y="16297"/>
                  </a:lnTo>
                  <a:lnTo>
                    <a:pt x="3173279" y="7299"/>
                  </a:lnTo>
                  <a:lnTo>
                    <a:pt x="3218112" y="2095"/>
                  </a:lnTo>
                  <a:lnTo>
                    <a:pt x="3263298" y="711"/>
                  </a:lnTo>
                  <a:lnTo>
                    <a:pt x="3308505" y="3170"/>
                  </a:lnTo>
                  <a:lnTo>
                    <a:pt x="3353399" y="9495"/>
                  </a:lnTo>
                  <a:lnTo>
                    <a:pt x="3397646" y="19713"/>
                  </a:lnTo>
                  <a:lnTo>
                    <a:pt x="3440912" y="33846"/>
                  </a:lnTo>
                  <a:lnTo>
                    <a:pt x="3482864" y="51919"/>
                  </a:lnTo>
                  <a:lnTo>
                    <a:pt x="3523167" y="73956"/>
                  </a:lnTo>
                  <a:lnTo>
                    <a:pt x="3561488" y="99981"/>
                  </a:lnTo>
                  <a:lnTo>
                    <a:pt x="3600898" y="133333"/>
                  </a:lnTo>
                  <a:lnTo>
                    <a:pt x="3635510" y="170249"/>
                  </a:lnTo>
                  <a:lnTo>
                    <a:pt x="3665056" y="210312"/>
                  </a:lnTo>
                  <a:lnTo>
                    <a:pt x="3689269" y="253105"/>
                  </a:lnTo>
                  <a:lnTo>
                    <a:pt x="3707879" y="298212"/>
                  </a:lnTo>
                  <a:lnTo>
                    <a:pt x="3720619" y="345218"/>
                  </a:lnTo>
                  <a:lnTo>
                    <a:pt x="3768075" y="358950"/>
                  </a:lnTo>
                  <a:lnTo>
                    <a:pt x="3813030" y="376320"/>
                  </a:lnTo>
                  <a:lnTo>
                    <a:pt x="3855331" y="397092"/>
                  </a:lnTo>
                  <a:lnTo>
                    <a:pt x="3894827" y="421027"/>
                  </a:lnTo>
                  <a:lnTo>
                    <a:pt x="3931366" y="447890"/>
                  </a:lnTo>
                  <a:lnTo>
                    <a:pt x="3964796" y="477442"/>
                  </a:lnTo>
                  <a:lnTo>
                    <a:pt x="3994964" y="509446"/>
                  </a:lnTo>
                  <a:lnTo>
                    <a:pt x="4021719" y="543665"/>
                  </a:lnTo>
                  <a:lnTo>
                    <a:pt x="4044909" y="579861"/>
                  </a:lnTo>
                  <a:lnTo>
                    <a:pt x="4064382" y="617798"/>
                  </a:lnTo>
                  <a:lnTo>
                    <a:pt x="4079985" y="657237"/>
                  </a:lnTo>
                  <a:lnTo>
                    <a:pt x="4091567" y="697942"/>
                  </a:lnTo>
                  <a:lnTo>
                    <a:pt x="4098976" y="739675"/>
                  </a:lnTo>
                  <a:lnTo>
                    <a:pt x="4102059" y="782200"/>
                  </a:lnTo>
                  <a:lnTo>
                    <a:pt x="4100666" y="825278"/>
                  </a:lnTo>
                  <a:lnTo>
                    <a:pt x="4094643" y="868672"/>
                  </a:lnTo>
                  <a:lnTo>
                    <a:pt x="4083839" y="912146"/>
                  </a:lnTo>
                  <a:lnTo>
                    <a:pt x="4066980" y="957973"/>
                  </a:lnTo>
                  <a:lnTo>
                    <a:pt x="4060217" y="972852"/>
                  </a:lnTo>
                  <a:lnTo>
                    <a:pt x="4089935" y="1010208"/>
                  </a:lnTo>
                  <a:lnTo>
                    <a:pt x="4115934" y="1048893"/>
                  </a:lnTo>
                  <a:lnTo>
                    <a:pt x="4138242" y="1088725"/>
                  </a:lnTo>
                  <a:lnTo>
                    <a:pt x="4156884" y="1129522"/>
                  </a:lnTo>
                  <a:lnTo>
                    <a:pt x="4171889" y="1171101"/>
                  </a:lnTo>
                  <a:lnTo>
                    <a:pt x="4183283" y="1213279"/>
                  </a:lnTo>
                  <a:lnTo>
                    <a:pt x="4191093" y="1255874"/>
                  </a:lnTo>
                  <a:lnTo>
                    <a:pt x="4195346" y="1298703"/>
                  </a:lnTo>
                  <a:lnTo>
                    <a:pt x="4196071" y="1341584"/>
                  </a:lnTo>
                  <a:lnTo>
                    <a:pt x="4193292" y="1384335"/>
                  </a:lnTo>
                  <a:lnTo>
                    <a:pt x="4187039" y="1426772"/>
                  </a:lnTo>
                  <a:lnTo>
                    <a:pt x="4177337" y="1468715"/>
                  </a:lnTo>
                  <a:lnTo>
                    <a:pt x="4164214" y="1509978"/>
                  </a:lnTo>
                  <a:lnTo>
                    <a:pt x="4147696" y="1550382"/>
                  </a:lnTo>
                  <a:lnTo>
                    <a:pt x="4127812" y="1589742"/>
                  </a:lnTo>
                  <a:lnTo>
                    <a:pt x="4104588" y="1627877"/>
                  </a:lnTo>
                  <a:lnTo>
                    <a:pt x="4078050" y="1664604"/>
                  </a:lnTo>
                  <a:lnTo>
                    <a:pt x="4048227" y="1699740"/>
                  </a:lnTo>
                  <a:lnTo>
                    <a:pt x="4015145" y="1733103"/>
                  </a:lnTo>
                  <a:lnTo>
                    <a:pt x="3978831" y="1764510"/>
                  </a:lnTo>
                  <a:lnTo>
                    <a:pt x="3939313" y="1793780"/>
                  </a:lnTo>
                  <a:lnTo>
                    <a:pt x="3899928" y="1818729"/>
                  </a:lnTo>
                  <a:lnTo>
                    <a:pt x="3858744" y="1840956"/>
                  </a:lnTo>
                  <a:lnTo>
                    <a:pt x="3815936" y="1860400"/>
                  </a:lnTo>
                  <a:lnTo>
                    <a:pt x="3771679" y="1876998"/>
                  </a:lnTo>
                  <a:lnTo>
                    <a:pt x="3726149" y="1890688"/>
                  </a:lnTo>
                  <a:lnTo>
                    <a:pt x="3679522" y="1901408"/>
                  </a:lnTo>
                  <a:lnTo>
                    <a:pt x="3631973" y="1909096"/>
                  </a:lnTo>
                  <a:lnTo>
                    <a:pt x="3629262" y="1954541"/>
                  </a:lnTo>
                  <a:lnTo>
                    <a:pt x="3622107" y="1998811"/>
                  </a:lnTo>
                  <a:lnTo>
                    <a:pt x="3610709" y="2041732"/>
                  </a:lnTo>
                  <a:lnTo>
                    <a:pt x="3595267" y="2083128"/>
                  </a:lnTo>
                  <a:lnTo>
                    <a:pt x="3575981" y="2122824"/>
                  </a:lnTo>
                  <a:lnTo>
                    <a:pt x="3553050" y="2160645"/>
                  </a:lnTo>
                  <a:lnTo>
                    <a:pt x="3526673" y="2196416"/>
                  </a:lnTo>
                  <a:lnTo>
                    <a:pt x="3497050" y="2229962"/>
                  </a:lnTo>
                  <a:lnTo>
                    <a:pt x="3464381" y="2261108"/>
                  </a:lnTo>
                  <a:lnTo>
                    <a:pt x="3428864" y="2289678"/>
                  </a:lnTo>
                  <a:lnTo>
                    <a:pt x="3390701" y="2315499"/>
                  </a:lnTo>
                  <a:lnTo>
                    <a:pt x="3350089" y="2338393"/>
                  </a:lnTo>
                  <a:lnTo>
                    <a:pt x="3307230" y="2358188"/>
                  </a:lnTo>
                  <a:lnTo>
                    <a:pt x="3262321" y="2374706"/>
                  </a:lnTo>
                  <a:lnTo>
                    <a:pt x="3215563" y="2387774"/>
                  </a:lnTo>
                  <a:lnTo>
                    <a:pt x="3167155" y="2397216"/>
                  </a:lnTo>
                  <a:lnTo>
                    <a:pt x="3117297" y="2402857"/>
                  </a:lnTo>
                  <a:lnTo>
                    <a:pt x="3066188" y="2404523"/>
                  </a:lnTo>
                  <a:lnTo>
                    <a:pt x="3014668" y="2402082"/>
                  </a:lnTo>
                  <a:lnTo>
                    <a:pt x="2963826" y="2395454"/>
                  </a:lnTo>
                  <a:lnTo>
                    <a:pt x="2913978" y="2384727"/>
                  </a:lnTo>
                  <a:lnTo>
                    <a:pt x="2865443" y="2369988"/>
                  </a:lnTo>
                  <a:lnTo>
                    <a:pt x="2818538" y="2351327"/>
                  </a:lnTo>
                  <a:lnTo>
                    <a:pt x="2773580" y="2328831"/>
                  </a:lnTo>
                  <a:lnTo>
                    <a:pt x="2756851" y="2372080"/>
                  </a:lnTo>
                  <a:lnTo>
                    <a:pt x="2736755" y="2413414"/>
                  </a:lnTo>
                  <a:lnTo>
                    <a:pt x="2713476" y="2452746"/>
                  </a:lnTo>
                  <a:lnTo>
                    <a:pt x="2687193" y="2489990"/>
                  </a:lnTo>
                  <a:lnTo>
                    <a:pt x="2658089" y="2525057"/>
                  </a:lnTo>
                  <a:lnTo>
                    <a:pt x="2626346" y="2557861"/>
                  </a:lnTo>
                  <a:lnTo>
                    <a:pt x="2592144" y="2588315"/>
                  </a:lnTo>
                  <a:lnTo>
                    <a:pt x="2555665" y="2616333"/>
                  </a:lnTo>
                  <a:lnTo>
                    <a:pt x="2517091" y="2641826"/>
                  </a:lnTo>
                  <a:lnTo>
                    <a:pt x="2476604" y="2664709"/>
                  </a:lnTo>
                  <a:lnTo>
                    <a:pt x="2434384" y="2684894"/>
                  </a:lnTo>
                  <a:lnTo>
                    <a:pt x="2390613" y="2702294"/>
                  </a:lnTo>
                  <a:lnTo>
                    <a:pt x="2345473" y="2716822"/>
                  </a:lnTo>
                  <a:lnTo>
                    <a:pt x="2299146" y="2728392"/>
                  </a:lnTo>
                  <a:lnTo>
                    <a:pt x="2251812" y="2736915"/>
                  </a:lnTo>
                  <a:lnTo>
                    <a:pt x="2203653" y="2742307"/>
                  </a:lnTo>
                  <a:lnTo>
                    <a:pt x="2154851" y="2744478"/>
                  </a:lnTo>
                  <a:lnTo>
                    <a:pt x="2105588" y="2743343"/>
                  </a:lnTo>
                  <a:lnTo>
                    <a:pt x="2056045" y="2738815"/>
                  </a:lnTo>
                  <a:lnTo>
                    <a:pt x="2006402" y="2730805"/>
                  </a:lnTo>
                  <a:lnTo>
                    <a:pt x="1956843" y="2719229"/>
                  </a:lnTo>
                  <a:lnTo>
                    <a:pt x="1909219" y="2704549"/>
                  </a:lnTo>
                  <a:lnTo>
                    <a:pt x="1863237" y="2686748"/>
                  </a:lnTo>
                  <a:lnTo>
                    <a:pt x="1819071" y="2665940"/>
                  </a:lnTo>
                  <a:lnTo>
                    <a:pt x="1776897" y="2642242"/>
                  </a:lnTo>
                  <a:lnTo>
                    <a:pt x="1736889" y="2615767"/>
                  </a:lnTo>
                  <a:lnTo>
                    <a:pt x="1699221" y="2586631"/>
                  </a:lnTo>
                  <a:lnTo>
                    <a:pt x="1664068" y="2554949"/>
                  </a:lnTo>
                  <a:lnTo>
                    <a:pt x="1631604" y="2520836"/>
                  </a:lnTo>
                  <a:lnTo>
                    <a:pt x="1602005" y="2484406"/>
                  </a:lnTo>
                  <a:lnTo>
                    <a:pt x="1558986" y="2505864"/>
                  </a:lnTo>
                  <a:lnTo>
                    <a:pt x="1515087" y="2524541"/>
                  </a:lnTo>
                  <a:lnTo>
                    <a:pt x="1470445" y="2540464"/>
                  </a:lnTo>
                  <a:lnTo>
                    <a:pt x="1425195" y="2553666"/>
                  </a:lnTo>
                  <a:lnTo>
                    <a:pt x="1379473" y="2564176"/>
                  </a:lnTo>
                  <a:lnTo>
                    <a:pt x="1333413" y="2572024"/>
                  </a:lnTo>
                  <a:lnTo>
                    <a:pt x="1287151" y="2577240"/>
                  </a:lnTo>
                  <a:lnTo>
                    <a:pt x="1240823" y="2579855"/>
                  </a:lnTo>
                  <a:lnTo>
                    <a:pt x="1194564" y="2579899"/>
                  </a:lnTo>
                  <a:lnTo>
                    <a:pt x="1148509" y="2577402"/>
                  </a:lnTo>
                  <a:lnTo>
                    <a:pt x="1102795" y="2572394"/>
                  </a:lnTo>
                  <a:lnTo>
                    <a:pt x="1057555" y="2564906"/>
                  </a:lnTo>
                  <a:lnTo>
                    <a:pt x="1012927" y="2554967"/>
                  </a:lnTo>
                  <a:lnTo>
                    <a:pt x="969045" y="2542607"/>
                  </a:lnTo>
                  <a:lnTo>
                    <a:pt x="926044" y="2527858"/>
                  </a:lnTo>
                  <a:lnTo>
                    <a:pt x="884060" y="2510749"/>
                  </a:lnTo>
                  <a:lnTo>
                    <a:pt x="843229" y="2491310"/>
                  </a:lnTo>
                  <a:lnTo>
                    <a:pt x="803686" y="2469571"/>
                  </a:lnTo>
                  <a:lnTo>
                    <a:pt x="765566" y="2445564"/>
                  </a:lnTo>
                  <a:lnTo>
                    <a:pt x="729005" y="2419317"/>
                  </a:lnTo>
                  <a:lnTo>
                    <a:pt x="694138" y="2390861"/>
                  </a:lnTo>
                  <a:lnTo>
                    <a:pt x="661101" y="2360226"/>
                  </a:lnTo>
                  <a:lnTo>
                    <a:pt x="630029" y="2327443"/>
                  </a:lnTo>
                  <a:lnTo>
                    <a:pt x="601057" y="2292541"/>
                  </a:lnTo>
                  <a:lnTo>
                    <a:pt x="574321" y="2255552"/>
                  </a:lnTo>
                  <a:lnTo>
                    <a:pt x="571654" y="2251488"/>
                  </a:lnTo>
                  <a:lnTo>
                    <a:pt x="568987" y="2247551"/>
                  </a:lnTo>
                  <a:lnTo>
                    <a:pt x="566320" y="2243487"/>
                  </a:lnTo>
                  <a:lnTo>
                    <a:pt x="516994" y="2246096"/>
                  </a:lnTo>
                  <a:lnTo>
                    <a:pt x="468693" y="2243693"/>
                  </a:lnTo>
                  <a:lnTo>
                    <a:pt x="421767" y="2236525"/>
                  </a:lnTo>
                  <a:lnTo>
                    <a:pt x="376569" y="2224840"/>
                  </a:lnTo>
                  <a:lnTo>
                    <a:pt x="333449" y="2208885"/>
                  </a:lnTo>
                  <a:lnTo>
                    <a:pt x="292760" y="2188909"/>
                  </a:lnTo>
                  <a:lnTo>
                    <a:pt x="254852" y="2165159"/>
                  </a:lnTo>
                  <a:lnTo>
                    <a:pt x="220079" y="2137883"/>
                  </a:lnTo>
                  <a:lnTo>
                    <a:pt x="188790" y="2107329"/>
                  </a:lnTo>
                  <a:lnTo>
                    <a:pt x="161338" y="2073744"/>
                  </a:lnTo>
                  <a:lnTo>
                    <a:pt x="138074" y="2037375"/>
                  </a:lnTo>
                  <a:lnTo>
                    <a:pt x="119350" y="1998472"/>
                  </a:lnTo>
                  <a:lnTo>
                    <a:pt x="105518" y="1957280"/>
                  </a:lnTo>
                  <a:lnTo>
                    <a:pt x="96928" y="1914049"/>
                  </a:lnTo>
                  <a:lnTo>
                    <a:pt x="94074" y="1867046"/>
                  </a:lnTo>
                  <a:lnTo>
                    <a:pt x="97793" y="1820540"/>
                  </a:lnTo>
                  <a:lnTo>
                    <a:pt x="107895" y="1775046"/>
                  </a:lnTo>
                  <a:lnTo>
                    <a:pt x="124188" y="1731075"/>
                  </a:lnTo>
                  <a:lnTo>
                    <a:pt x="146482" y="1689142"/>
                  </a:lnTo>
                  <a:lnTo>
                    <a:pt x="174585" y="1649759"/>
                  </a:lnTo>
                  <a:lnTo>
                    <a:pt x="208307" y="1613440"/>
                  </a:lnTo>
                  <a:lnTo>
                    <a:pt x="164333" y="1586988"/>
                  </a:lnTo>
                  <a:lnTo>
                    <a:pt x="125235" y="1556548"/>
                  </a:lnTo>
                  <a:lnTo>
                    <a:pt x="91155" y="1522603"/>
                  </a:lnTo>
                  <a:lnTo>
                    <a:pt x="62236" y="1485638"/>
                  </a:lnTo>
                  <a:lnTo>
                    <a:pt x="38617" y="1446136"/>
                  </a:lnTo>
                  <a:lnTo>
                    <a:pt x="20443" y="1404583"/>
                  </a:lnTo>
                  <a:lnTo>
                    <a:pt x="7854" y="1361463"/>
                  </a:lnTo>
                  <a:lnTo>
                    <a:pt x="992" y="1317258"/>
                  </a:lnTo>
                  <a:lnTo>
                    <a:pt x="0" y="1272455"/>
                  </a:lnTo>
                  <a:lnTo>
                    <a:pt x="5018" y="1227536"/>
                  </a:lnTo>
                  <a:lnTo>
                    <a:pt x="16189" y="1182986"/>
                  </a:lnTo>
                  <a:lnTo>
                    <a:pt x="33655" y="1139290"/>
                  </a:lnTo>
                  <a:lnTo>
                    <a:pt x="57558" y="1096931"/>
                  </a:lnTo>
                  <a:lnTo>
                    <a:pt x="85317" y="1059706"/>
                  </a:lnTo>
                  <a:lnTo>
                    <a:pt x="117446" y="1026017"/>
                  </a:lnTo>
                  <a:lnTo>
                    <a:pt x="153516" y="996115"/>
                  </a:lnTo>
                  <a:lnTo>
                    <a:pt x="193099" y="970248"/>
                  </a:lnTo>
                  <a:lnTo>
                    <a:pt x="235765" y="948668"/>
                  </a:lnTo>
                  <a:lnTo>
                    <a:pt x="281086" y="931624"/>
                  </a:lnTo>
                  <a:lnTo>
                    <a:pt x="328634" y="919367"/>
                  </a:lnTo>
                  <a:lnTo>
                    <a:pt x="377979" y="912146"/>
                  </a:lnTo>
                  <a:lnTo>
                    <a:pt x="381535" y="903637"/>
                  </a:lnTo>
                  <a:close/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0438" y="2754312"/>
              <a:ext cx="161925" cy="1619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5696" y="2205990"/>
              <a:ext cx="4709795" cy="2333625"/>
            </a:xfrm>
            <a:custGeom>
              <a:avLst/>
              <a:gdLst/>
              <a:ahLst/>
              <a:cxnLst/>
              <a:rect l="l" t="t" r="r" b="b"/>
              <a:pathLst>
                <a:path w="4709795" h="2333625">
                  <a:moveTo>
                    <a:pt x="304800" y="676910"/>
                  </a:moveTo>
                  <a:lnTo>
                    <a:pt x="297021" y="725092"/>
                  </a:lnTo>
                  <a:lnTo>
                    <a:pt x="275368" y="766929"/>
                  </a:lnTo>
                  <a:lnTo>
                    <a:pt x="242364" y="799915"/>
                  </a:lnTo>
                  <a:lnTo>
                    <a:pt x="200534" y="821543"/>
                  </a:lnTo>
                  <a:lnTo>
                    <a:pt x="152400" y="829310"/>
                  </a:lnTo>
                  <a:lnTo>
                    <a:pt x="104217" y="821543"/>
                  </a:lnTo>
                  <a:lnTo>
                    <a:pt x="62380" y="799915"/>
                  </a:lnTo>
                  <a:lnTo>
                    <a:pt x="29394" y="766929"/>
                  </a:lnTo>
                  <a:lnTo>
                    <a:pt x="7766" y="725092"/>
                  </a:lnTo>
                  <a:lnTo>
                    <a:pt x="0" y="676910"/>
                  </a:lnTo>
                  <a:lnTo>
                    <a:pt x="7766" y="628727"/>
                  </a:lnTo>
                  <a:lnTo>
                    <a:pt x="29394" y="586890"/>
                  </a:lnTo>
                  <a:lnTo>
                    <a:pt x="62380" y="553904"/>
                  </a:lnTo>
                  <a:lnTo>
                    <a:pt x="104217" y="532276"/>
                  </a:lnTo>
                  <a:lnTo>
                    <a:pt x="152400" y="524510"/>
                  </a:lnTo>
                  <a:lnTo>
                    <a:pt x="200534" y="532276"/>
                  </a:lnTo>
                  <a:lnTo>
                    <a:pt x="242364" y="553904"/>
                  </a:lnTo>
                  <a:lnTo>
                    <a:pt x="275368" y="586890"/>
                  </a:lnTo>
                  <a:lnTo>
                    <a:pt x="297021" y="628727"/>
                  </a:lnTo>
                  <a:lnTo>
                    <a:pt x="304800" y="676910"/>
                  </a:lnTo>
                  <a:close/>
                </a:path>
                <a:path w="4709795" h="2333625">
                  <a:moveTo>
                    <a:pt x="756666" y="755904"/>
                  </a:moveTo>
                  <a:lnTo>
                    <a:pt x="752021" y="801970"/>
                  </a:lnTo>
                  <a:lnTo>
                    <a:pt x="738699" y="844879"/>
                  </a:lnTo>
                  <a:lnTo>
                    <a:pt x="717620" y="883710"/>
                  </a:lnTo>
                  <a:lnTo>
                    <a:pt x="689705" y="917543"/>
                  </a:lnTo>
                  <a:lnTo>
                    <a:pt x="655872" y="945458"/>
                  </a:lnTo>
                  <a:lnTo>
                    <a:pt x="617041" y="966537"/>
                  </a:lnTo>
                  <a:lnTo>
                    <a:pt x="574132" y="979859"/>
                  </a:lnTo>
                  <a:lnTo>
                    <a:pt x="528066" y="984504"/>
                  </a:lnTo>
                  <a:lnTo>
                    <a:pt x="481999" y="979859"/>
                  </a:lnTo>
                  <a:lnTo>
                    <a:pt x="439090" y="966537"/>
                  </a:lnTo>
                  <a:lnTo>
                    <a:pt x="400259" y="945458"/>
                  </a:lnTo>
                  <a:lnTo>
                    <a:pt x="366426" y="917543"/>
                  </a:lnTo>
                  <a:lnTo>
                    <a:pt x="338511" y="883710"/>
                  </a:lnTo>
                  <a:lnTo>
                    <a:pt x="317432" y="844879"/>
                  </a:lnTo>
                  <a:lnTo>
                    <a:pt x="304110" y="801970"/>
                  </a:lnTo>
                  <a:lnTo>
                    <a:pt x="299466" y="755904"/>
                  </a:lnTo>
                  <a:lnTo>
                    <a:pt x="304110" y="709837"/>
                  </a:lnTo>
                  <a:lnTo>
                    <a:pt x="317432" y="666928"/>
                  </a:lnTo>
                  <a:lnTo>
                    <a:pt x="338511" y="628097"/>
                  </a:lnTo>
                  <a:lnTo>
                    <a:pt x="366426" y="594264"/>
                  </a:lnTo>
                  <a:lnTo>
                    <a:pt x="400259" y="566349"/>
                  </a:lnTo>
                  <a:lnTo>
                    <a:pt x="439090" y="545270"/>
                  </a:lnTo>
                  <a:lnTo>
                    <a:pt x="481999" y="531948"/>
                  </a:lnTo>
                  <a:lnTo>
                    <a:pt x="528066" y="527304"/>
                  </a:lnTo>
                  <a:lnTo>
                    <a:pt x="574132" y="531948"/>
                  </a:lnTo>
                  <a:lnTo>
                    <a:pt x="617041" y="545270"/>
                  </a:lnTo>
                  <a:lnTo>
                    <a:pt x="655872" y="566349"/>
                  </a:lnTo>
                  <a:lnTo>
                    <a:pt x="689705" y="594264"/>
                  </a:lnTo>
                  <a:lnTo>
                    <a:pt x="717620" y="628097"/>
                  </a:lnTo>
                  <a:lnTo>
                    <a:pt x="738699" y="666928"/>
                  </a:lnTo>
                  <a:lnTo>
                    <a:pt x="752021" y="709837"/>
                  </a:lnTo>
                  <a:lnTo>
                    <a:pt x="756666" y="755904"/>
                  </a:lnTo>
                  <a:close/>
                </a:path>
                <a:path w="4709795" h="2333625">
                  <a:moveTo>
                    <a:pt x="1109599" y="1513586"/>
                  </a:moveTo>
                  <a:lnTo>
                    <a:pt x="1058243" y="1514413"/>
                  </a:lnTo>
                  <a:lnTo>
                    <a:pt x="1007423" y="1509656"/>
                  </a:lnTo>
                  <a:lnTo>
                    <a:pt x="957708" y="1499431"/>
                  </a:lnTo>
                  <a:lnTo>
                    <a:pt x="909662" y="1483853"/>
                  </a:lnTo>
                  <a:lnTo>
                    <a:pt x="863854" y="1463040"/>
                  </a:lnTo>
                </a:path>
                <a:path w="4709795" h="2333625">
                  <a:moveTo>
                    <a:pt x="1326388" y="2067433"/>
                  </a:moveTo>
                  <a:lnTo>
                    <a:pt x="1300259" y="2075884"/>
                  </a:lnTo>
                  <a:lnTo>
                    <a:pt x="1273571" y="2082752"/>
                  </a:lnTo>
                  <a:lnTo>
                    <a:pt x="1246431" y="2088024"/>
                  </a:lnTo>
                  <a:lnTo>
                    <a:pt x="1218945" y="2091690"/>
                  </a:lnTo>
                </a:path>
                <a:path w="4709795" h="2333625">
                  <a:moveTo>
                    <a:pt x="2252853" y="2333625"/>
                  </a:moveTo>
                  <a:lnTo>
                    <a:pt x="2234213" y="2307181"/>
                  </a:lnTo>
                  <a:lnTo>
                    <a:pt x="2217181" y="2279904"/>
                  </a:lnTo>
                  <a:lnTo>
                    <a:pt x="2201793" y="2251864"/>
                  </a:lnTo>
                  <a:lnTo>
                    <a:pt x="2188083" y="2223135"/>
                  </a:lnTo>
                </a:path>
                <a:path w="4709795" h="2333625">
                  <a:moveTo>
                    <a:pt x="3450971" y="2058035"/>
                  </a:moveTo>
                  <a:lnTo>
                    <a:pt x="3447190" y="2088790"/>
                  </a:lnTo>
                  <a:lnTo>
                    <a:pt x="3441588" y="2119296"/>
                  </a:lnTo>
                  <a:lnTo>
                    <a:pt x="3434201" y="2149492"/>
                  </a:lnTo>
                  <a:lnTo>
                    <a:pt x="3425062" y="2179320"/>
                  </a:lnTo>
                </a:path>
                <a:path w="4709795" h="2333625">
                  <a:moveTo>
                    <a:pt x="3965321" y="1308989"/>
                  </a:moveTo>
                  <a:lnTo>
                    <a:pt x="4012404" y="1331942"/>
                  </a:lnTo>
                  <a:lnTo>
                    <a:pt x="4056315" y="1358464"/>
                  </a:lnTo>
                  <a:lnTo>
                    <a:pt x="4096871" y="1388292"/>
                  </a:lnTo>
                  <a:lnTo>
                    <a:pt x="4133887" y="1421162"/>
                  </a:lnTo>
                  <a:lnTo>
                    <a:pt x="4167182" y="1456813"/>
                  </a:lnTo>
                  <a:lnTo>
                    <a:pt x="4196572" y="1494980"/>
                  </a:lnTo>
                  <a:lnTo>
                    <a:pt x="4221874" y="1535402"/>
                  </a:lnTo>
                  <a:lnTo>
                    <a:pt x="4242905" y="1577815"/>
                  </a:lnTo>
                  <a:lnTo>
                    <a:pt x="4259482" y="1621956"/>
                  </a:lnTo>
                  <a:lnTo>
                    <a:pt x="4271423" y="1667564"/>
                  </a:lnTo>
                  <a:lnTo>
                    <a:pt x="4278544" y="1714374"/>
                  </a:lnTo>
                  <a:lnTo>
                    <a:pt x="4280661" y="1762125"/>
                  </a:lnTo>
                </a:path>
                <a:path w="4709795" h="2333625">
                  <a:moveTo>
                    <a:pt x="4709286" y="826388"/>
                  </a:moveTo>
                  <a:lnTo>
                    <a:pt x="4682624" y="874085"/>
                  </a:lnTo>
                  <a:lnTo>
                    <a:pt x="4650105" y="918590"/>
                  </a:lnTo>
                  <a:lnTo>
                    <a:pt x="4612060" y="959477"/>
                  </a:lnTo>
                  <a:lnTo>
                    <a:pt x="4568825" y="996314"/>
                  </a:lnTo>
                </a:path>
                <a:path w="4709795" h="2333625">
                  <a:moveTo>
                    <a:pt x="4372229" y="195961"/>
                  </a:moveTo>
                  <a:lnTo>
                    <a:pt x="4375757" y="215860"/>
                  </a:lnTo>
                  <a:lnTo>
                    <a:pt x="4378166" y="235902"/>
                  </a:lnTo>
                  <a:lnTo>
                    <a:pt x="4379479" y="256039"/>
                  </a:lnTo>
                  <a:lnTo>
                    <a:pt x="4379722" y="276225"/>
                  </a:lnTo>
                </a:path>
                <a:path w="4709795" h="2333625">
                  <a:moveTo>
                    <a:pt x="3475228" y="102362"/>
                  </a:moveTo>
                  <a:lnTo>
                    <a:pt x="3490051" y="75116"/>
                  </a:lnTo>
                  <a:lnTo>
                    <a:pt x="3507041" y="48895"/>
                  </a:lnTo>
                  <a:lnTo>
                    <a:pt x="3526127" y="23816"/>
                  </a:lnTo>
                  <a:lnTo>
                    <a:pt x="3547236" y="0"/>
                  </a:lnTo>
                </a:path>
                <a:path w="4709795" h="2333625">
                  <a:moveTo>
                    <a:pt x="2802255" y="151130"/>
                  </a:moveTo>
                  <a:lnTo>
                    <a:pt x="2808658" y="128373"/>
                  </a:lnTo>
                  <a:lnTo>
                    <a:pt x="2816621" y="106045"/>
                  </a:lnTo>
                  <a:lnTo>
                    <a:pt x="2826132" y="84193"/>
                  </a:lnTo>
                  <a:lnTo>
                    <a:pt x="2837180" y="62864"/>
                  </a:lnTo>
                </a:path>
                <a:path w="4709795" h="2333625">
                  <a:moveTo>
                    <a:pt x="2012442" y="181101"/>
                  </a:moveTo>
                  <a:lnTo>
                    <a:pt x="2046148" y="199905"/>
                  </a:lnTo>
                  <a:lnTo>
                    <a:pt x="2078450" y="220472"/>
                  </a:lnTo>
                  <a:lnTo>
                    <a:pt x="2109275" y="242752"/>
                  </a:lnTo>
                  <a:lnTo>
                    <a:pt x="2138553" y="266700"/>
                  </a:lnTo>
                </a:path>
                <a:path w="4709795" h="2333625">
                  <a:moveTo>
                    <a:pt x="1054734" y="854075"/>
                  </a:moveTo>
                  <a:lnTo>
                    <a:pt x="1047710" y="831788"/>
                  </a:lnTo>
                  <a:lnTo>
                    <a:pt x="1041685" y="809323"/>
                  </a:lnTo>
                  <a:lnTo>
                    <a:pt x="1036661" y="786691"/>
                  </a:lnTo>
                  <a:lnTo>
                    <a:pt x="1032637" y="763905"/>
                  </a:lnTo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21935" y="2401823"/>
              <a:ext cx="1901952" cy="5821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84192" y="3028188"/>
              <a:ext cx="2446019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25339" y="3393948"/>
              <a:ext cx="2369819" cy="4998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62272" y="3759707"/>
              <a:ext cx="1447800" cy="4998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1744" y="3756660"/>
              <a:ext cx="1581911" cy="5029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30140" y="4125467"/>
              <a:ext cx="1677923" cy="4998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031104" y="2494533"/>
            <a:ext cx="1451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Thinking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13</a:t>
            </a:fld>
            <a:endParaRPr spc="-125" dirty="0"/>
          </a:p>
        </p:txBody>
      </p:sp>
      <p:sp>
        <p:nvSpPr>
          <p:cNvPr id="29" name="object 29"/>
          <p:cNvSpPr txBox="1"/>
          <p:nvPr/>
        </p:nvSpPr>
        <p:spPr>
          <a:xfrm>
            <a:off x="4640960" y="3093846"/>
            <a:ext cx="2233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77012"/>
            <a:ext cx="6033770" cy="899160"/>
            <a:chOff x="202692" y="477012"/>
            <a:chExt cx="6033770" cy="899160"/>
          </a:xfrm>
        </p:grpSpPr>
        <p:sp>
          <p:nvSpPr>
            <p:cNvPr id="3" name="object 3"/>
            <p:cNvSpPr/>
            <p:nvPr/>
          </p:nvSpPr>
          <p:spPr>
            <a:xfrm>
              <a:off x="202692" y="477012"/>
              <a:ext cx="3799332" cy="899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83280" y="477012"/>
              <a:ext cx="2852928" cy="899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15512" y="1207008"/>
              <a:ext cx="2203704" cy="109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421" y="764921"/>
              <a:ext cx="3066541" cy="4248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3672" y="764921"/>
              <a:ext cx="2131187" cy="5514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29227" y="1220724"/>
              <a:ext cx="2121535" cy="27940"/>
            </a:xfrm>
            <a:custGeom>
              <a:avLst/>
              <a:gdLst/>
              <a:ahLst/>
              <a:cxnLst/>
              <a:rect l="l" t="t" r="r" b="b"/>
              <a:pathLst>
                <a:path w="2121535" h="27940">
                  <a:moveTo>
                    <a:pt x="212140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121407" y="27432"/>
                  </a:lnTo>
                  <a:lnTo>
                    <a:pt x="212140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29227" y="1220724"/>
              <a:ext cx="2121535" cy="27940"/>
            </a:xfrm>
            <a:custGeom>
              <a:avLst/>
              <a:gdLst/>
              <a:ahLst/>
              <a:cxnLst/>
              <a:rect l="l" t="t" r="r" b="b"/>
              <a:pathLst>
                <a:path w="2121535" h="27940">
                  <a:moveTo>
                    <a:pt x="0" y="27432"/>
                  </a:moveTo>
                  <a:lnTo>
                    <a:pt x="2121407" y="27432"/>
                  </a:lnTo>
                  <a:lnTo>
                    <a:pt x="2121407" y="0"/>
                  </a:lnTo>
                  <a:lnTo>
                    <a:pt x="0" y="0"/>
                  </a:lnTo>
                  <a:lnTo>
                    <a:pt x="0" y="27432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443482" y="1700453"/>
            <a:ext cx="6257163" cy="4219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14</a:t>
            </a:fld>
            <a:endParaRPr spc="-1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554736"/>
            <a:ext cx="4352925" cy="820419"/>
            <a:chOff x="234695" y="554736"/>
            <a:chExt cx="4352925" cy="820419"/>
          </a:xfrm>
        </p:grpSpPr>
        <p:sp>
          <p:nvSpPr>
            <p:cNvPr id="3" name="object 3"/>
            <p:cNvSpPr/>
            <p:nvPr/>
          </p:nvSpPr>
          <p:spPr>
            <a:xfrm>
              <a:off x="234695" y="554736"/>
              <a:ext cx="3364991" cy="819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34284" y="554736"/>
              <a:ext cx="1552956" cy="819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34512" y="1216152"/>
              <a:ext cx="967739" cy="1082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5200" y="843279"/>
              <a:ext cx="2703144" cy="4742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2165" y="816863"/>
              <a:ext cx="897763" cy="3834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8228" y="1229868"/>
              <a:ext cx="885825" cy="26034"/>
            </a:xfrm>
            <a:custGeom>
              <a:avLst/>
              <a:gdLst/>
              <a:ahLst/>
              <a:cxnLst/>
              <a:rect l="l" t="t" r="r" b="b"/>
              <a:pathLst>
                <a:path w="885825" h="26034">
                  <a:moveTo>
                    <a:pt x="88544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85444" y="25908"/>
                  </a:lnTo>
                  <a:lnTo>
                    <a:pt x="88544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48228" y="1229868"/>
              <a:ext cx="885825" cy="26034"/>
            </a:xfrm>
            <a:custGeom>
              <a:avLst/>
              <a:gdLst/>
              <a:ahLst/>
              <a:cxnLst/>
              <a:rect l="l" t="t" r="r" b="b"/>
              <a:pathLst>
                <a:path w="885825" h="26034">
                  <a:moveTo>
                    <a:pt x="0" y="25908"/>
                  </a:moveTo>
                  <a:lnTo>
                    <a:pt x="885444" y="25908"/>
                  </a:lnTo>
                  <a:lnTo>
                    <a:pt x="885444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85800" y="1600200"/>
            <a:ext cx="7772400" cy="449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15</a:t>
            </a:fld>
            <a:endParaRPr spc="-1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477012"/>
            <a:ext cx="7660005" cy="899160"/>
            <a:chOff x="202692" y="477012"/>
            <a:chExt cx="7660005" cy="899160"/>
          </a:xfrm>
        </p:grpSpPr>
        <p:sp>
          <p:nvSpPr>
            <p:cNvPr id="3" name="object 3"/>
            <p:cNvSpPr/>
            <p:nvPr/>
          </p:nvSpPr>
          <p:spPr>
            <a:xfrm>
              <a:off x="202692" y="477012"/>
              <a:ext cx="2609088" cy="899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80259" y="477012"/>
              <a:ext cx="2465832" cy="899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2492" y="1207008"/>
              <a:ext cx="1816608" cy="109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4300" y="477012"/>
              <a:ext cx="1786127" cy="899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2351" y="477012"/>
              <a:ext cx="2759963" cy="899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4583" y="1207008"/>
              <a:ext cx="2110740" cy="1097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874" y="794131"/>
              <a:ext cx="1733842" cy="3930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4684" y="764921"/>
              <a:ext cx="1745488" cy="5514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6151" y="794131"/>
              <a:ext cx="1093215" cy="39306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3572" y="764921"/>
              <a:ext cx="2007870" cy="4222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8300" y="1220724"/>
              <a:ext cx="2028825" cy="27940"/>
            </a:xfrm>
            <a:custGeom>
              <a:avLst/>
              <a:gdLst/>
              <a:ahLst/>
              <a:cxnLst/>
              <a:rect l="l" t="t" r="r" b="b"/>
              <a:pathLst>
                <a:path w="2028825" h="27940">
                  <a:moveTo>
                    <a:pt x="2028444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028444" y="27432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8300" y="1220724"/>
              <a:ext cx="2028825" cy="27940"/>
            </a:xfrm>
            <a:custGeom>
              <a:avLst/>
              <a:gdLst/>
              <a:ahLst/>
              <a:cxnLst/>
              <a:rect l="l" t="t" r="r" b="b"/>
              <a:pathLst>
                <a:path w="2028825" h="27940">
                  <a:moveTo>
                    <a:pt x="0" y="27432"/>
                  </a:moveTo>
                  <a:lnTo>
                    <a:pt x="2028444" y="27432"/>
                  </a:lnTo>
                  <a:lnTo>
                    <a:pt x="2028444" y="0"/>
                  </a:lnTo>
                  <a:lnTo>
                    <a:pt x="0" y="0"/>
                  </a:lnTo>
                  <a:lnTo>
                    <a:pt x="0" y="27432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589913" y="1433322"/>
            <a:ext cx="6722745" cy="4739005"/>
            <a:chOff x="1589913" y="1433322"/>
            <a:chExt cx="6722745" cy="4739005"/>
          </a:xfrm>
        </p:grpSpPr>
        <p:sp>
          <p:nvSpPr>
            <p:cNvPr id="16" name="object 16"/>
            <p:cNvSpPr/>
            <p:nvPr/>
          </p:nvSpPr>
          <p:spPr>
            <a:xfrm>
              <a:off x="1589913" y="1433322"/>
              <a:ext cx="1887474" cy="47388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24835" y="2601213"/>
              <a:ext cx="165100" cy="1651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69107" y="1794471"/>
              <a:ext cx="5039360" cy="2971800"/>
            </a:xfrm>
            <a:custGeom>
              <a:avLst/>
              <a:gdLst/>
              <a:ahLst/>
              <a:cxnLst/>
              <a:rect l="l" t="t" r="r" b="b"/>
              <a:pathLst>
                <a:path w="5039359" h="2971800">
                  <a:moveTo>
                    <a:pt x="801497" y="1012355"/>
                  </a:moveTo>
                  <a:lnTo>
                    <a:pt x="796417" y="962482"/>
                  </a:lnTo>
                  <a:lnTo>
                    <a:pt x="781951" y="916012"/>
                  </a:lnTo>
                  <a:lnTo>
                    <a:pt x="759104" y="873950"/>
                  </a:lnTo>
                  <a:lnTo>
                    <a:pt x="728853" y="837285"/>
                  </a:lnTo>
                  <a:lnTo>
                    <a:pt x="692188" y="807034"/>
                  </a:lnTo>
                  <a:lnTo>
                    <a:pt x="650113" y="784186"/>
                  </a:lnTo>
                  <a:lnTo>
                    <a:pt x="603631" y="769747"/>
                  </a:lnTo>
                  <a:lnTo>
                    <a:pt x="553720" y="764705"/>
                  </a:lnTo>
                  <a:lnTo>
                    <a:pt x="503847" y="769747"/>
                  </a:lnTo>
                  <a:lnTo>
                    <a:pt x="457390" y="784186"/>
                  </a:lnTo>
                  <a:lnTo>
                    <a:pt x="415340" y="807034"/>
                  </a:lnTo>
                  <a:lnTo>
                    <a:pt x="378701" y="837285"/>
                  </a:lnTo>
                  <a:lnTo>
                    <a:pt x="348475" y="873950"/>
                  </a:lnTo>
                  <a:lnTo>
                    <a:pt x="327279" y="913003"/>
                  </a:lnTo>
                  <a:lnTo>
                    <a:pt x="324294" y="890739"/>
                  </a:lnTo>
                  <a:lnTo>
                    <a:pt x="307657" y="851306"/>
                  </a:lnTo>
                  <a:lnTo>
                    <a:pt x="281838" y="817892"/>
                  </a:lnTo>
                  <a:lnTo>
                    <a:pt x="248424" y="792073"/>
                  </a:lnTo>
                  <a:lnTo>
                    <a:pt x="208991" y="775436"/>
                  </a:lnTo>
                  <a:lnTo>
                    <a:pt x="165100" y="769531"/>
                  </a:lnTo>
                  <a:lnTo>
                    <a:pt x="121196" y="775436"/>
                  </a:lnTo>
                  <a:lnTo>
                    <a:pt x="81762" y="792073"/>
                  </a:lnTo>
                  <a:lnTo>
                    <a:pt x="48348" y="817892"/>
                  </a:lnTo>
                  <a:lnTo>
                    <a:pt x="22529" y="851306"/>
                  </a:lnTo>
                  <a:lnTo>
                    <a:pt x="5892" y="890739"/>
                  </a:lnTo>
                  <a:lnTo>
                    <a:pt x="0" y="934631"/>
                  </a:lnTo>
                  <a:lnTo>
                    <a:pt x="5892" y="978535"/>
                  </a:lnTo>
                  <a:lnTo>
                    <a:pt x="22529" y="1017968"/>
                  </a:lnTo>
                  <a:lnTo>
                    <a:pt x="48348" y="1051382"/>
                  </a:lnTo>
                  <a:lnTo>
                    <a:pt x="81762" y="1077201"/>
                  </a:lnTo>
                  <a:lnTo>
                    <a:pt x="121196" y="1093838"/>
                  </a:lnTo>
                  <a:lnTo>
                    <a:pt x="165100" y="1099731"/>
                  </a:lnTo>
                  <a:lnTo>
                    <a:pt x="208991" y="1093838"/>
                  </a:lnTo>
                  <a:lnTo>
                    <a:pt x="248424" y="1077201"/>
                  </a:lnTo>
                  <a:lnTo>
                    <a:pt x="281838" y="1051382"/>
                  </a:lnTo>
                  <a:lnTo>
                    <a:pt x="306857" y="1018997"/>
                  </a:lnTo>
                  <a:lnTo>
                    <a:pt x="311226" y="1062278"/>
                  </a:lnTo>
                  <a:lnTo>
                    <a:pt x="325653" y="1108760"/>
                  </a:lnTo>
                  <a:lnTo>
                    <a:pt x="348488" y="1150823"/>
                  </a:lnTo>
                  <a:lnTo>
                    <a:pt x="378726" y="1187475"/>
                  </a:lnTo>
                  <a:lnTo>
                    <a:pt x="415378" y="1217714"/>
                  </a:lnTo>
                  <a:lnTo>
                    <a:pt x="457441" y="1240548"/>
                  </a:lnTo>
                  <a:lnTo>
                    <a:pt x="503923" y="1254975"/>
                  </a:lnTo>
                  <a:lnTo>
                    <a:pt x="553847" y="1260005"/>
                  </a:lnTo>
                  <a:lnTo>
                    <a:pt x="603719" y="1254975"/>
                  </a:lnTo>
                  <a:lnTo>
                    <a:pt x="650189" y="1240548"/>
                  </a:lnTo>
                  <a:lnTo>
                    <a:pt x="692251" y="1217714"/>
                  </a:lnTo>
                  <a:lnTo>
                    <a:pt x="728916" y="1187475"/>
                  </a:lnTo>
                  <a:lnTo>
                    <a:pt x="759167" y="1150823"/>
                  </a:lnTo>
                  <a:lnTo>
                    <a:pt x="782015" y="1108760"/>
                  </a:lnTo>
                  <a:lnTo>
                    <a:pt x="796455" y="1062278"/>
                  </a:lnTo>
                  <a:lnTo>
                    <a:pt x="801497" y="1012355"/>
                  </a:lnTo>
                  <a:close/>
                </a:path>
                <a:path w="5039359" h="2971800">
                  <a:moveTo>
                    <a:pt x="5038763" y="1435100"/>
                  </a:moveTo>
                  <a:lnTo>
                    <a:pt x="5036693" y="1397000"/>
                  </a:lnTo>
                  <a:lnTo>
                    <a:pt x="5031283" y="1346200"/>
                  </a:lnTo>
                  <a:lnTo>
                    <a:pt x="5022507" y="1308100"/>
                  </a:lnTo>
                  <a:lnTo>
                    <a:pt x="5010328" y="1257300"/>
                  </a:lnTo>
                  <a:lnTo>
                    <a:pt x="4994745" y="1219200"/>
                  </a:lnTo>
                  <a:lnTo>
                    <a:pt x="4975720" y="1181100"/>
                  </a:lnTo>
                  <a:lnTo>
                    <a:pt x="4953228" y="1143000"/>
                  </a:lnTo>
                  <a:lnTo>
                    <a:pt x="4927244" y="1092200"/>
                  </a:lnTo>
                  <a:lnTo>
                    <a:pt x="4897755" y="1054100"/>
                  </a:lnTo>
                  <a:lnTo>
                    <a:pt x="4904791" y="1041400"/>
                  </a:lnTo>
                  <a:lnTo>
                    <a:pt x="4911255" y="1028700"/>
                  </a:lnTo>
                  <a:lnTo>
                    <a:pt x="4917122" y="1016000"/>
                  </a:lnTo>
                  <a:lnTo>
                    <a:pt x="4922393" y="990600"/>
                  </a:lnTo>
                  <a:lnTo>
                    <a:pt x="4933086" y="952500"/>
                  </a:lnTo>
                  <a:lnTo>
                    <a:pt x="4939347" y="901700"/>
                  </a:lnTo>
                  <a:lnTo>
                    <a:pt x="4941328" y="863600"/>
                  </a:lnTo>
                  <a:lnTo>
                    <a:pt x="4939131" y="812800"/>
                  </a:lnTo>
                  <a:lnTo>
                    <a:pt x="4932921" y="774700"/>
                  </a:lnTo>
                  <a:lnTo>
                    <a:pt x="4922799" y="736600"/>
                  </a:lnTo>
                  <a:lnTo>
                    <a:pt x="4908931" y="685800"/>
                  </a:lnTo>
                  <a:lnTo>
                    <a:pt x="4891417" y="647700"/>
                  </a:lnTo>
                  <a:lnTo>
                    <a:pt x="4870412" y="609600"/>
                  </a:lnTo>
                  <a:lnTo>
                    <a:pt x="4846040" y="571500"/>
                  </a:lnTo>
                  <a:lnTo>
                    <a:pt x="4818431" y="546100"/>
                  </a:lnTo>
                  <a:lnTo>
                    <a:pt x="4787735" y="508000"/>
                  </a:lnTo>
                  <a:lnTo>
                    <a:pt x="4754054" y="482600"/>
                  </a:lnTo>
                  <a:lnTo>
                    <a:pt x="4717554" y="457200"/>
                  </a:lnTo>
                  <a:lnTo>
                    <a:pt x="4678337" y="431800"/>
                  </a:lnTo>
                  <a:lnTo>
                    <a:pt x="4636567" y="406400"/>
                  </a:lnTo>
                  <a:lnTo>
                    <a:pt x="4592345" y="393700"/>
                  </a:lnTo>
                  <a:lnTo>
                    <a:pt x="4545838" y="381000"/>
                  </a:lnTo>
                  <a:lnTo>
                    <a:pt x="4539246" y="355600"/>
                  </a:lnTo>
                  <a:lnTo>
                    <a:pt x="4513389" y="279400"/>
                  </a:lnTo>
                  <a:lnTo>
                    <a:pt x="4488319" y="228600"/>
                  </a:lnTo>
                  <a:lnTo>
                    <a:pt x="4457700" y="190500"/>
                  </a:lnTo>
                  <a:lnTo>
                    <a:pt x="4433786" y="165100"/>
                  </a:lnTo>
                  <a:lnTo>
                    <a:pt x="4421835" y="152400"/>
                  </a:lnTo>
                  <a:lnTo>
                    <a:pt x="4380992" y="114300"/>
                  </a:lnTo>
                  <a:lnTo>
                    <a:pt x="4341266" y="88900"/>
                  </a:lnTo>
                  <a:lnTo>
                    <a:pt x="4299496" y="63500"/>
                  </a:lnTo>
                  <a:lnTo>
                    <a:pt x="4256011" y="38100"/>
                  </a:lnTo>
                  <a:lnTo>
                    <a:pt x="4165320" y="12700"/>
                  </a:lnTo>
                  <a:lnTo>
                    <a:pt x="4118800" y="12700"/>
                  </a:lnTo>
                  <a:lnTo>
                    <a:pt x="4071950" y="0"/>
                  </a:lnTo>
                  <a:lnTo>
                    <a:pt x="4025112" y="12700"/>
                  </a:lnTo>
                  <a:lnTo>
                    <a:pt x="3978656" y="12700"/>
                  </a:lnTo>
                  <a:lnTo>
                    <a:pt x="3932910" y="25400"/>
                  </a:lnTo>
                  <a:lnTo>
                    <a:pt x="3844937" y="50800"/>
                  </a:lnTo>
                  <a:lnTo>
                    <a:pt x="3803408" y="76200"/>
                  </a:lnTo>
                  <a:lnTo>
                    <a:pt x="3763975" y="101600"/>
                  </a:lnTo>
                  <a:lnTo>
                    <a:pt x="3726980" y="127000"/>
                  </a:lnTo>
                  <a:lnTo>
                    <a:pt x="3692779" y="165100"/>
                  </a:lnTo>
                  <a:lnTo>
                    <a:pt x="3660089" y="127000"/>
                  </a:lnTo>
                  <a:lnTo>
                    <a:pt x="3623437" y="101600"/>
                  </a:lnTo>
                  <a:lnTo>
                    <a:pt x="3583152" y="76200"/>
                  </a:lnTo>
                  <a:lnTo>
                    <a:pt x="3495687" y="25400"/>
                  </a:lnTo>
                  <a:lnTo>
                    <a:pt x="3450882" y="12700"/>
                  </a:lnTo>
                  <a:lnTo>
                    <a:pt x="3405543" y="12700"/>
                  </a:lnTo>
                  <a:lnTo>
                    <a:pt x="3360039" y="0"/>
                  </a:lnTo>
                  <a:lnTo>
                    <a:pt x="3314725" y="0"/>
                  </a:lnTo>
                  <a:lnTo>
                    <a:pt x="3269958" y="12700"/>
                  </a:lnTo>
                  <a:lnTo>
                    <a:pt x="3183521" y="38100"/>
                  </a:lnTo>
                  <a:lnTo>
                    <a:pt x="3142564" y="50800"/>
                  </a:lnTo>
                  <a:lnTo>
                    <a:pt x="3103588" y="76200"/>
                  </a:lnTo>
                  <a:lnTo>
                    <a:pt x="3066961" y="101600"/>
                  </a:lnTo>
                  <a:lnTo>
                    <a:pt x="3033039" y="127000"/>
                  </a:lnTo>
                  <a:lnTo>
                    <a:pt x="3002178" y="152400"/>
                  </a:lnTo>
                  <a:lnTo>
                    <a:pt x="2974746" y="190500"/>
                  </a:lnTo>
                  <a:lnTo>
                    <a:pt x="2951099" y="228600"/>
                  </a:lnTo>
                  <a:lnTo>
                    <a:pt x="2922460" y="203200"/>
                  </a:lnTo>
                  <a:lnTo>
                    <a:pt x="2892082" y="190500"/>
                  </a:lnTo>
                  <a:lnTo>
                    <a:pt x="2860065" y="165100"/>
                  </a:lnTo>
                  <a:lnTo>
                    <a:pt x="2826512" y="152400"/>
                  </a:lnTo>
                  <a:lnTo>
                    <a:pt x="2782366" y="127000"/>
                  </a:lnTo>
                  <a:lnTo>
                    <a:pt x="2645486" y="88900"/>
                  </a:lnTo>
                  <a:lnTo>
                    <a:pt x="2507323" y="88900"/>
                  </a:lnTo>
                  <a:lnTo>
                    <a:pt x="2417915" y="114300"/>
                  </a:lnTo>
                  <a:lnTo>
                    <a:pt x="2333040" y="139700"/>
                  </a:lnTo>
                  <a:lnTo>
                    <a:pt x="2292959" y="165100"/>
                  </a:lnTo>
                  <a:lnTo>
                    <a:pt x="2254770" y="190500"/>
                  </a:lnTo>
                  <a:lnTo>
                    <a:pt x="2218740" y="215900"/>
                  </a:lnTo>
                  <a:lnTo>
                    <a:pt x="2185124" y="241300"/>
                  </a:lnTo>
                  <a:lnTo>
                    <a:pt x="2154186" y="279400"/>
                  </a:lnTo>
                  <a:lnTo>
                    <a:pt x="2126170" y="317500"/>
                  </a:lnTo>
                  <a:lnTo>
                    <a:pt x="2101342" y="355600"/>
                  </a:lnTo>
                  <a:lnTo>
                    <a:pt x="2056866" y="330200"/>
                  </a:lnTo>
                  <a:lnTo>
                    <a:pt x="2010968" y="317500"/>
                  </a:lnTo>
                  <a:lnTo>
                    <a:pt x="1963851" y="292100"/>
                  </a:lnTo>
                  <a:lnTo>
                    <a:pt x="1915706" y="279400"/>
                  </a:lnTo>
                  <a:lnTo>
                    <a:pt x="1866734" y="279400"/>
                  </a:lnTo>
                  <a:lnTo>
                    <a:pt x="1817141" y="266700"/>
                  </a:lnTo>
                  <a:lnTo>
                    <a:pt x="1666621" y="266700"/>
                  </a:lnTo>
                  <a:lnTo>
                    <a:pt x="1616671" y="279400"/>
                  </a:lnTo>
                  <a:lnTo>
                    <a:pt x="1521358" y="304800"/>
                  </a:lnTo>
                  <a:lnTo>
                    <a:pt x="1476222" y="317500"/>
                  </a:lnTo>
                  <a:lnTo>
                    <a:pt x="1432915" y="342900"/>
                  </a:lnTo>
                  <a:lnTo>
                    <a:pt x="1391551" y="368300"/>
                  </a:lnTo>
                  <a:lnTo>
                    <a:pt x="1352232" y="393700"/>
                  </a:lnTo>
                  <a:lnTo>
                    <a:pt x="1315085" y="419100"/>
                  </a:lnTo>
                  <a:lnTo>
                    <a:pt x="1280223" y="444500"/>
                  </a:lnTo>
                  <a:lnTo>
                    <a:pt x="1247736" y="482600"/>
                  </a:lnTo>
                  <a:lnTo>
                    <a:pt x="1217764" y="520700"/>
                  </a:lnTo>
                  <a:lnTo>
                    <a:pt x="1190409" y="546100"/>
                  </a:lnTo>
                  <a:lnTo>
                    <a:pt x="1165771" y="584200"/>
                  </a:lnTo>
                  <a:lnTo>
                    <a:pt x="1143977" y="635000"/>
                  </a:lnTo>
                  <a:lnTo>
                    <a:pt x="1125131" y="673100"/>
                  </a:lnTo>
                  <a:lnTo>
                    <a:pt x="1109357" y="711200"/>
                  </a:lnTo>
                  <a:lnTo>
                    <a:pt x="1096759" y="749300"/>
                  </a:lnTo>
                  <a:lnTo>
                    <a:pt x="1087437" y="800100"/>
                  </a:lnTo>
                  <a:lnTo>
                    <a:pt x="1081532" y="838200"/>
                  </a:lnTo>
                  <a:lnTo>
                    <a:pt x="1079131" y="889000"/>
                  </a:lnTo>
                  <a:lnTo>
                    <a:pt x="1080363" y="939800"/>
                  </a:lnTo>
                  <a:lnTo>
                    <a:pt x="1085342" y="977900"/>
                  </a:lnTo>
                  <a:lnTo>
                    <a:pt x="1081786" y="990600"/>
                  </a:lnTo>
                  <a:lnTo>
                    <a:pt x="981303" y="1016000"/>
                  </a:lnTo>
                  <a:lnTo>
                    <a:pt x="934326" y="1028700"/>
                  </a:lnTo>
                  <a:lnTo>
                    <a:pt x="890092" y="1054100"/>
                  </a:lnTo>
                  <a:lnTo>
                    <a:pt x="849058" y="1079500"/>
                  </a:lnTo>
                  <a:lnTo>
                    <a:pt x="811657" y="1117600"/>
                  </a:lnTo>
                  <a:lnTo>
                    <a:pt x="778344" y="1155700"/>
                  </a:lnTo>
                  <a:lnTo>
                    <a:pt x="749554" y="1193800"/>
                  </a:lnTo>
                  <a:lnTo>
                    <a:pt x="726338" y="1231900"/>
                  </a:lnTo>
                  <a:lnTo>
                    <a:pt x="708888" y="1282700"/>
                  </a:lnTo>
                  <a:lnTo>
                    <a:pt x="697077" y="1320800"/>
                  </a:lnTo>
                  <a:lnTo>
                    <a:pt x="690791" y="1371600"/>
                  </a:lnTo>
                  <a:lnTo>
                    <a:pt x="689902" y="1409700"/>
                  </a:lnTo>
                  <a:lnTo>
                    <a:pt x="694309" y="1460500"/>
                  </a:lnTo>
                  <a:lnTo>
                    <a:pt x="703872" y="1498600"/>
                  </a:lnTo>
                  <a:lnTo>
                    <a:pt x="718502" y="1549400"/>
                  </a:lnTo>
                  <a:lnTo>
                    <a:pt x="738060" y="1587500"/>
                  </a:lnTo>
                  <a:lnTo>
                    <a:pt x="762431" y="1625600"/>
                  </a:lnTo>
                  <a:lnTo>
                    <a:pt x="791502" y="1663700"/>
                  </a:lnTo>
                  <a:lnTo>
                    <a:pt x="825169" y="1701800"/>
                  </a:lnTo>
                  <a:lnTo>
                    <a:pt x="863282" y="1727200"/>
                  </a:lnTo>
                  <a:lnTo>
                    <a:pt x="905764" y="1752600"/>
                  </a:lnTo>
                  <a:lnTo>
                    <a:pt x="870826" y="1790700"/>
                  </a:lnTo>
                  <a:lnTo>
                    <a:pt x="841730" y="1828800"/>
                  </a:lnTo>
                  <a:lnTo>
                    <a:pt x="818654" y="1879600"/>
                  </a:lnTo>
                  <a:lnTo>
                    <a:pt x="801789" y="1930400"/>
                  </a:lnTo>
                  <a:lnTo>
                    <a:pt x="791337" y="1981200"/>
                  </a:lnTo>
                  <a:lnTo>
                    <a:pt x="787488" y="2032000"/>
                  </a:lnTo>
                  <a:lnTo>
                    <a:pt x="790448" y="2082800"/>
                  </a:lnTo>
                  <a:lnTo>
                    <a:pt x="798563" y="2120900"/>
                  </a:lnTo>
                  <a:lnTo>
                    <a:pt x="811441" y="2159000"/>
                  </a:lnTo>
                  <a:lnTo>
                    <a:pt x="828776" y="2209800"/>
                  </a:lnTo>
                  <a:lnTo>
                    <a:pt x="850277" y="2235200"/>
                  </a:lnTo>
                  <a:lnTo>
                    <a:pt x="875652" y="2273300"/>
                  </a:lnTo>
                  <a:lnTo>
                    <a:pt x="904608" y="2311400"/>
                  </a:lnTo>
                  <a:lnTo>
                    <a:pt x="936828" y="2336800"/>
                  </a:lnTo>
                  <a:lnTo>
                    <a:pt x="972032" y="2362200"/>
                  </a:lnTo>
                  <a:lnTo>
                    <a:pt x="1009929" y="2387600"/>
                  </a:lnTo>
                  <a:lnTo>
                    <a:pt x="1050201" y="2400300"/>
                  </a:lnTo>
                  <a:lnTo>
                    <a:pt x="1092568" y="2413000"/>
                  </a:lnTo>
                  <a:lnTo>
                    <a:pt x="1182370" y="2438400"/>
                  </a:lnTo>
                  <a:lnTo>
                    <a:pt x="1282319" y="2438400"/>
                  </a:lnTo>
                  <a:lnTo>
                    <a:pt x="1285113" y="2451100"/>
                  </a:lnTo>
                  <a:lnTo>
                    <a:pt x="1311706" y="2489200"/>
                  </a:lnTo>
                  <a:lnTo>
                    <a:pt x="1340446" y="2527300"/>
                  </a:lnTo>
                  <a:lnTo>
                    <a:pt x="1371219" y="2552700"/>
                  </a:lnTo>
                  <a:lnTo>
                    <a:pt x="1403883" y="2590800"/>
                  </a:lnTo>
                  <a:lnTo>
                    <a:pt x="1438325" y="2616200"/>
                  </a:lnTo>
                  <a:lnTo>
                    <a:pt x="1474419" y="2654300"/>
                  </a:lnTo>
                  <a:lnTo>
                    <a:pt x="1512036" y="2679700"/>
                  </a:lnTo>
                  <a:lnTo>
                    <a:pt x="1551038" y="2692400"/>
                  </a:lnTo>
                  <a:lnTo>
                    <a:pt x="1591335" y="2717800"/>
                  </a:lnTo>
                  <a:lnTo>
                    <a:pt x="1632762" y="2730500"/>
                  </a:lnTo>
                  <a:lnTo>
                    <a:pt x="1675231" y="2755900"/>
                  </a:lnTo>
                  <a:lnTo>
                    <a:pt x="1807502" y="2794000"/>
                  </a:lnTo>
                  <a:lnTo>
                    <a:pt x="2082901" y="2794000"/>
                  </a:lnTo>
                  <a:lnTo>
                    <a:pt x="2263686" y="2743200"/>
                  </a:lnTo>
                  <a:lnTo>
                    <a:pt x="2307399" y="2717800"/>
                  </a:lnTo>
                  <a:lnTo>
                    <a:pt x="2350262" y="2692400"/>
                  </a:lnTo>
                  <a:lnTo>
                    <a:pt x="2380932" y="2730500"/>
                  </a:lnTo>
                  <a:lnTo>
                    <a:pt x="2414562" y="2768600"/>
                  </a:lnTo>
                  <a:lnTo>
                    <a:pt x="2450998" y="2806700"/>
                  </a:lnTo>
                  <a:lnTo>
                    <a:pt x="2490025" y="2844800"/>
                  </a:lnTo>
                  <a:lnTo>
                    <a:pt x="2531491" y="2870200"/>
                  </a:lnTo>
                  <a:lnTo>
                    <a:pt x="2575191" y="2895600"/>
                  </a:lnTo>
                  <a:lnTo>
                    <a:pt x="2620949" y="2921000"/>
                  </a:lnTo>
                  <a:lnTo>
                    <a:pt x="2717927" y="2946400"/>
                  </a:lnTo>
                  <a:lnTo>
                    <a:pt x="2811780" y="2971800"/>
                  </a:lnTo>
                  <a:lnTo>
                    <a:pt x="3042920" y="2971800"/>
                  </a:lnTo>
                  <a:lnTo>
                    <a:pt x="3130969" y="2946400"/>
                  </a:lnTo>
                  <a:lnTo>
                    <a:pt x="3173463" y="2933700"/>
                  </a:lnTo>
                  <a:lnTo>
                    <a:pt x="3214763" y="2908300"/>
                  </a:lnTo>
                  <a:lnTo>
                    <a:pt x="3254718" y="2895600"/>
                  </a:lnTo>
                  <a:lnTo>
                    <a:pt x="3293186" y="2870200"/>
                  </a:lnTo>
                  <a:lnTo>
                    <a:pt x="3330016" y="2844800"/>
                  </a:lnTo>
                  <a:lnTo>
                    <a:pt x="3365068" y="2819400"/>
                  </a:lnTo>
                  <a:lnTo>
                    <a:pt x="3398202" y="2794000"/>
                  </a:lnTo>
                  <a:lnTo>
                    <a:pt x="3429279" y="2755900"/>
                  </a:lnTo>
                  <a:lnTo>
                    <a:pt x="3458146" y="2730500"/>
                  </a:lnTo>
                  <a:lnTo>
                    <a:pt x="3484664" y="2692400"/>
                  </a:lnTo>
                  <a:lnTo>
                    <a:pt x="3508692" y="2654300"/>
                  </a:lnTo>
                  <a:lnTo>
                    <a:pt x="3530079" y="2616200"/>
                  </a:lnTo>
                  <a:lnTo>
                    <a:pt x="3548684" y="2565400"/>
                  </a:lnTo>
                  <a:lnTo>
                    <a:pt x="3564382" y="2527300"/>
                  </a:lnTo>
                  <a:lnTo>
                    <a:pt x="3611003" y="2552700"/>
                  </a:lnTo>
                  <a:lnTo>
                    <a:pt x="3659619" y="2578100"/>
                  </a:lnTo>
                  <a:lnTo>
                    <a:pt x="3761562" y="2603500"/>
                  </a:lnTo>
                  <a:lnTo>
                    <a:pt x="3814254" y="2603500"/>
                  </a:lnTo>
                  <a:lnTo>
                    <a:pt x="3867658" y="2616200"/>
                  </a:lnTo>
                  <a:lnTo>
                    <a:pt x="3917861" y="2603500"/>
                  </a:lnTo>
                  <a:lnTo>
                    <a:pt x="3966921" y="2603500"/>
                  </a:lnTo>
                  <a:lnTo>
                    <a:pt x="4060875" y="2578100"/>
                  </a:lnTo>
                  <a:lnTo>
                    <a:pt x="4105414" y="2565400"/>
                  </a:lnTo>
                  <a:lnTo>
                    <a:pt x="4148099" y="2540000"/>
                  </a:lnTo>
                  <a:lnTo>
                    <a:pt x="4188752" y="2527300"/>
                  </a:lnTo>
                  <a:lnTo>
                    <a:pt x="4227182" y="2501900"/>
                  </a:lnTo>
                  <a:lnTo>
                    <a:pt x="4263237" y="2463800"/>
                  </a:lnTo>
                  <a:lnTo>
                    <a:pt x="4296740" y="2438400"/>
                  </a:lnTo>
                  <a:lnTo>
                    <a:pt x="4327499" y="2400300"/>
                  </a:lnTo>
                  <a:lnTo>
                    <a:pt x="4355350" y="2374900"/>
                  </a:lnTo>
                  <a:lnTo>
                    <a:pt x="4380103" y="2336800"/>
                  </a:lnTo>
                  <a:lnTo>
                    <a:pt x="4401604" y="2298700"/>
                  </a:lnTo>
                  <a:lnTo>
                    <a:pt x="4419663" y="2247900"/>
                  </a:lnTo>
                  <a:lnTo>
                    <a:pt x="4434116" y="2209800"/>
                  </a:lnTo>
                  <a:lnTo>
                    <a:pt x="4444771" y="2159000"/>
                  </a:lnTo>
                  <a:lnTo>
                    <a:pt x="4451464" y="2120900"/>
                  </a:lnTo>
                  <a:lnTo>
                    <a:pt x="4454017" y="2070100"/>
                  </a:lnTo>
                  <a:lnTo>
                    <a:pt x="4503280" y="2070100"/>
                  </a:lnTo>
                  <a:lnTo>
                    <a:pt x="4598784" y="2044700"/>
                  </a:lnTo>
                  <a:lnTo>
                    <a:pt x="4644644" y="2019300"/>
                  </a:lnTo>
                  <a:lnTo>
                    <a:pt x="4689005" y="1993900"/>
                  </a:lnTo>
                  <a:lnTo>
                    <a:pt x="4731702" y="1981200"/>
                  </a:lnTo>
                  <a:lnTo>
                    <a:pt x="4772533" y="1943100"/>
                  </a:lnTo>
                  <a:lnTo>
                    <a:pt x="4811700" y="1917700"/>
                  </a:lnTo>
                  <a:lnTo>
                    <a:pt x="4847844" y="1879600"/>
                  </a:lnTo>
                  <a:lnTo>
                    <a:pt x="4880953" y="1854200"/>
                  </a:lnTo>
                  <a:lnTo>
                    <a:pt x="4910975" y="1816100"/>
                  </a:lnTo>
                  <a:lnTo>
                    <a:pt x="4937887" y="1778000"/>
                  </a:lnTo>
                  <a:lnTo>
                    <a:pt x="4961687" y="1739900"/>
                  </a:lnTo>
                  <a:lnTo>
                    <a:pt x="4982337" y="1701800"/>
                  </a:lnTo>
                  <a:lnTo>
                    <a:pt x="4999825" y="1651000"/>
                  </a:lnTo>
                  <a:lnTo>
                    <a:pt x="5014099" y="1612900"/>
                  </a:lnTo>
                  <a:lnTo>
                    <a:pt x="5025161" y="1574800"/>
                  </a:lnTo>
                  <a:lnTo>
                    <a:pt x="5032972" y="1524000"/>
                  </a:lnTo>
                  <a:lnTo>
                    <a:pt x="5037518" y="1485900"/>
                  </a:lnTo>
                  <a:lnTo>
                    <a:pt x="5038763" y="1435100"/>
                  </a:lnTo>
                  <a:close/>
                </a:path>
              </a:pathLst>
            </a:custGeom>
            <a:solidFill>
              <a:srgbClr val="CC99FF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9015" y="1793340"/>
              <a:ext cx="4349115" cy="2973070"/>
            </a:xfrm>
            <a:custGeom>
              <a:avLst/>
              <a:gdLst/>
              <a:ahLst/>
              <a:cxnLst/>
              <a:rect l="l" t="t" r="r" b="b"/>
              <a:pathLst>
                <a:path w="4349115" h="2973070">
                  <a:moveTo>
                    <a:pt x="395433" y="978688"/>
                  </a:moveTo>
                  <a:lnTo>
                    <a:pt x="390465" y="931706"/>
                  </a:lnTo>
                  <a:lnTo>
                    <a:pt x="389235" y="885199"/>
                  </a:lnTo>
                  <a:lnTo>
                    <a:pt x="391631" y="839307"/>
                  </a:lnTo>
                  <a:lnTo>
                    <a:pt x="397541" y="794166"/>
                  </a:lnTo>
                  <a:lnTo>
                    <a:pt x="406853" y="749914"/>
                  </a:lnTo>
                  <a:lnTo>
                    <a:pt x="419453" y="706690"/>
                  </a:lnTo>
                  <a:lnTo>
                    <a:pt x="435231" y="664629"/>
                  </a:lnTo>
                  <a:lnTo>
                    <a:pt x="454073" y="623872"/>
                  </a:lnTo>
                  <a:lnTo>
                    <a:pt x="475867" y="584554"/>
                  </a:lnTo>
                  <a:lnTo>
                    <a:pt x="500501" y="546813"/>
                  </a:lnTo>
                  <a:lnTo>
                    <a:pt x="527863" y="510789"/>
                  </a:lnTo>
                  <a:lnTo>
                    <a:pt x="557839" y="476617"/>
                  </a:lnTo>
                  <a:lnTo>
                    <a:pt x="590318" y="444436"/>
                  </a:lnTo>
                  <a:lnTo>
                    <a:pt x="625187" y="414383"/>
                  </a:lnTo>
                  <a:lnTo>
                    <a:pt x="662335" y="386597"/>
                  </a:lnTo>
                  <a:lnTo>
                    <a:pt x="701648" y="361214"/>
                  </a:lnTo>
                  <a:lnTo>
                    <a:pt x="743014" y="338372"/>
                  </a:lnTo>
                  <a:lnTo>
                    <a:pt x="786321" y="318210"/>
                  </a:lnTo>
                  <a:lnTo>
                    <a:pt x="831457" y="300865"/>
                  </a:lnTo>
                  <a:lnTo>
                    <a:pt x="878309" y="286474"/>
                  </a:lnTo>
                  <a:lnTo>
                    <a:pt x="926765" y="275176"/>
                  </a:lnTo>
                  <a:lnTo>
                    <a:pt x="976712" y="267107"/>
                  </a:lnTo>
                  <a:lnTo>
                    <a:pt x="1026976" y="262477"/>
                  </a:lnTo>
                  <a:lnTo>
                    <a:pt x="1077217" y="261344"/>
                  </a:lnTo>
                  <a:lnTo>
                    <a:pt x="1127236" y="263669"/>
                  </a:lnTo>
                  <a:lnTo>
                    <a:pt x="1176831" y="269412"/>
                  </a:lnTo>
                  <a:lnTo>
                    <a:pt x="1225802" y="278533"/>
                  </a:lnTo>
                  <a:lnTo>
                    <a:pt x="1273949" y="290993"/>
                  </a:lnTo>
                  <a:lnTo>
                    <a:pt x="1321070" y="306751"/>
                  </a:lnTo>
                  <a:lnTo>
                    <a:pt x="1366965" y="325769"/>
                  </a:lnTo>
                  <a:lnTo>
                    <a:pt x="1411433" y="348006"/>
                  </a:lnTo>
                  <a:lnTo>
                    <a:pt x="1436266" y="308778"/>
                  </a:lnTo>
                  <a:lnTo>
                    <a:pt x="1464282" y="272421"/>
                  </a:lnTo>
                  <a:lnTo>
                    <a:pt x="1495224" y="239010"/>
                  </a:lnTo>
                  <a:lnTo>
                    <a:pt x="1528837" y="208616"/>
                  </a:lnTo>
                  <a:lnTo>
                    <a:pt x="1564865" y="181314"/>
                  </a:lnTo>
                  <a:lnTo>
                    <a:pt x="1603053" y="157177"/>
                  </a:lnTo>
                  <a:lnTo>
                    <a:pt x="1643144" y="136277"/>
                  </a:lnTo>
                  <a:lnTo>
                    <a:pt x="1684882" y="118689"/>
                  </a:lnTo>
                  <a:lnTo>
                    <a:pt x="1728013" y="104484"/>
                  </a:lnTo>
                  <a:lnTo>
                    <a:pt x="1772279" y="93736"/>
                  </a:lnTo>
                  <a:lnTo>
                    <a:pt x="1817425" y="86519"/>
                  </a:lnTo>
                  <a:lnTo>
                    <a:pt x="1863196" y="82906"/>
                  </a:lnTo>
                  <a:lnTo>
                    <a:pt x="1909335" y="82969"/>
                  </a:lnTo>
                  <a:lnTo>
                    <a:pt x="1955587" y="86782"/>
                  </a:lnTo>
                  <a:lnTo>
                    <a:pt x="2001695" y="94418"/>
                  </a:lnTo>
                  <a:lnTo>
                    <a:pt x="2047405" y="105950"/>
                  </a:lnTo>
                  <a:lnTo>
                    <a:pt x="2092459" y="121452"/>
                  </a:lnTo>
                  <a:lnTo>
                    <a:pt x="2136603" y="140996"/>
                  </a:lnTo>
                  <a:lnTo>
                    <a:pt x="2170161" y="159151"/>
                  </a:lnTo>
                  <a:lnTo>
                    <a:pt x="2232562" y="201843"/>
                  </a:lnTo>
                  <a:lnTo>
                    <a:pt x="2261190" y="226213"/>
                  </a:lnTo>
                  <a:lnTo>
                    <a:pt x="2284842" y="187419"/>
                  </a:lnTo>
                  <a:lnTo>
                    <a:pt x="2312277" y="151934"/>
                  </a:lnTo>
                  <a:lnTo>
                    <a:pt x="2343135" y="119871"/>
                  </a:lnTo>
                  <a:lnTo>
                    <a:pt x="2377057" y="91341"/>
                  </a:lnTo>
                  <a:lnTo>
                    <a:pt x="2413684" y="66457"/>
                  </a:lnTo>
                  <a:lnTo>
                    <a:pt x="2452658" y="45331"/>
                  </a:lnTo>
                  <a:lnTo>
                    <a:pt x="2493617" y="28075"/>
                  </a:lnTo>
                  <a:lnTo>
                    <a:pt x="2536204" y="14802"/>
                  </a:lnTo>
                  <a:lnTo>
                    <a:pt x="2580060" y="5623"/>
                  </a:lnTo>
                  <a:lnTo>
                    <a:pt x="2624824" y="652"/>
                  </a:lnTo>
                  <a:lnTo>
                    <a:pt x="2670138" y="0"/>
                  </a:lnTo>
                  <a:lnTo>
                    <a:pt x="2715643" y="3778"/>
                  </a:lnTo>
                  <a:lnTo>
                    <a:pt x="2760979" y="12101"/>
                  </a:lnTo>
                  <a:lnTo>
                    <a:pt x="2805787" y="25079"/>
                  </a:lnTo>
                  <a:lnTo>
                    <a:pt x="2849708" y="42825"/>
                  </a:lnTo>
                  <a:lnTo>
                    <a:pt x="2893249" y="66064"/>
                  </a:lnTo>
                  <a:lnTo>
                    <a:pt x="2933528" y="93673"/>
                  </a:lnTo>
                  <a:lnTo>
                    <a:pt x="2970188" y="125354"/>
                  </a:lnTo>
                  <a:lnTo>
                    <a:pt x="3002870" y="160808"/>
                  </a:lnTo>
                  <a:lnTo>
                    <a:pt x="3037074" y="126938"/>
                  </a:lnTo>
                  <a:lnTo>
                    <a:pt x="3074067" y="97020"/>
                  </a:lnTo>
                  <a:lnTo>
                    <a:pt x="3113502" y="71082"/>
                  </a:lnTo>
                  <a:lnTo>
                    <a:pt x="3155034" y="49150"/>
                  </a:lnTo>
                  <a:lnTo>
                    <a:pt x="3198317" y="31250"/>
                  </a:lnTo>
                  <a:lnTo>
                    <a:pt x="3243005" y="17409"/>
                  </a:lnTo>
                  <a:lnTo>
                    <a:pt x="3288753" y="7654"/>
                  </a:lnTo>
                  <a:lnTo>
                    <a:pt x="3335213" y="2011"/>
                  </a:lnTo>
                  <a:lnTo>
                    <a:pt x="3382042" y="507"/>
                  </a:lnTo>
                  <a:lnTo>
                    <a:pt x="3428892" y="3168"/>
                  </a:lnTo>
                  <a:lnTo>
                    <a:pt x="3475418" y="10022"/>
                  </a:lnTo>
                  <a:lnTo>
                    <a:pt x="3521274" y="21094"/>
                  </a:lnTo>
                  <a:lnTo>
                    <a:pt x="3566115" y="36412"/>
                  </a:lnTo>
                  <a:lnTo>
                    <a:pt x="3609594" y="56002"/>
                  </a:lnTo>
                  <a:lnTo>
                    <a:pt x="3651365" y="79890"/>
                  </a:lnTo>
                  <a:lnTo>
                    <a:pt x="3691083" y="108103"/>
                  </a:lnTo>
                  <a:lnTo>
                    <a:pt x="3731931" y="144214"/>
                  </a:lnTo>
                  <a:lnTo>
                    <a:pt x="3767801" y="184181"/>
                  </a:lnTo>
                  <a:lnTo>
                    <a:pt x="3798414" y="227563"/>
                  </a:lnTo>
                  <a:lnTo>
                    <a:pt x="3823493" y="273918"/>
                  </a:lnTo>
                  <a:lnTo>
                    <a:pt x="3842757" y="322807"/>
                  </a:lnTo>
                  <a:lnTo>
                    <a:pt x="3855929" y="373787"/>
                  </a:lnTo>
                  <a:lnTo>
                    <a:pt x="3902447" y="387712"/>
                  </a:lnTo>
                  <a:lnTo>
                    <a:pt x="3946661" y="405168"/>
                  </a:lnTo>
                  <a:lnTo>
                    <a:pt x="3988439" y="425940"/>
                  </a:lnTo>
                  <a:lnTo>
                    <a:pt x="4027647" y="449811"/>
                  </a:lnTo>
                  <a:lnTo>
                    <a:pt x="4064154" y="476563"/>
                  </a:lnTo>
                  <a:lnTo>
                    <a:pt x="4097827" y="505980"/>
                  </a:lnTo>
                  <a:lnTo>
                    <a:pt x="4128532" y="537846"/>
                  </a:lnTo>
                  <a:lnTo>
                    <a:pt x="4156137" y="571943"/>
                  </a:lnTo>
                  <a:lnTo>
                    <a:pt x="4180510" y="608055"/>
                  </a:lnTo>
                  <a:lnTo>
                    <a:pt x="4201517" y="645965"/>
                  </a:lnTo>
                  <a:lnTo>
                    <a:pt x="4219025" y="685456"/>
                  </a:lnTo>
                  <a:lnTo>
                    <a:pt x="4232903" y="726311"/>
                  </a:lnTo>
                  <a:lnTo>
                    <a:pt x="4243017" y="768314"/>
                  </a:lnTo>
                  <a:lnTo>
                    <a:pt x="4249234" y="811248"/>
                  </a:lnTo>
                  <a:lnTo>
                    <a:pt x="4251423" y="854897"/>
                  </a:lnTo>
                  <a:lnTo>
                    <a:pt x="4249449" y="899043"/>
                  </a:lnTo>
                  <a:lnTo>
                    <a:pt x="4243180" y="943469"/>
                  </a:lnTo>
                  <a:lnTo>
                    <a:pt x="4232484" y="987959"/>
                  </a:lnTo>
                  <a:lnTo>
                    <a:pt x="4214893" y="1037501"/>
                  </a:lnTo>
                  <a:lnTo>
                    <a:pt x="4207846" y="1053618"/>
                  </a:lnTo>
                  <a:lnTo>
                    <a:pt x="4237341" y="1092227"/>
                  </a:lnTo>
                  <a:lnTo>
                    <a:pt x="4263322" y="1132155"/>
                  </a:lnTo>
                  <a:lnTo>
                    <a:pt x="4285814" y="1173231"/>
                  </a:lnTo>
                  <a:lnTo>
                    <a:pt x="4304842" y="1215281"/>
                  </a:lnTo>
                  <a:lnTo>
                    <a:pt x="4320429" y="1258135"/>
                  </a:lnTo>
                  <a:lnTo>
                    <a:pt x="4332601" y="1301620"/>
                  </a:lnTo>
                  <a:lnTo>
                    <a:pt x="4341380" y="1345565"/>
                  </a:lnTo>
                  <a:lnTo>
                    <a:pt x="4346793" y="1389798"/>
                  </a:lnTo>
                  <a:lnTo>
                    <a:pt x="4348862" y="1434146"/>
                  </a:lnTo>
                  <a:lnTo>
                    <a:pt x="4347613" y="1478438"/>
                  </a:lnTo>
                  <a:lnTo>
                    <a:pt x="4343070" y="1522502"/>
                  </a:lnTo>
                  <a:lnTo>
                    <a:pt x="4335256" y="1566167"/>
                  </a:lnTo>
                  <a:lnTo>
                    <a:pt x="4324197" y="1609259"/>
                  </a:lnTo>
                  <a:lnTo>
                    <a:pt x="4309916" y="1651608"/>
                  </a:lnTo>
                  <a:lnTo>
                    <a:pt x="4292439" y="1693041"/>
                  </a:lnTo>
                  <a:lnTo>
                    <a:pt x="4271789" y="1733387"/>
                  </a:lnTo>
                  <a:lnTo>
                    <a:pt x="4247990" y="1772474"/>
                  </a:lnTo>
                  <a:lnTo>
                    <a:pt x="4221068" y="1810129"/>
                  </a:lnTo>
                  <a:lnTo>
                    <a:pt x="4191045" y="1846181"/>
                  </a:lnTo>
                  <a:lnTo>
                    <a:pt x="4157948" y="1880458"/>
                  </a:lnTo>
                  <a:lnTo>
                    <a:pt x="4121799" y="1912788"/>
                  </a:lnTo>
                  <a:lnTo>
                    <a:pt x="4082624" y="1942999"/>
                  </a:lnTo>
                  <a:lnTo>
                    <a:pt x="4041794" y="1970022"/>
                  </a:lnTo>
                  <a:lnTo>
                    <a:pt x="3999106" y="1994108"/>
                  </a:lnTo>
                  <a:lnTo>
                    <a:pt x="3954742" y="2015182"/>
                  </a:lnTo>
                  <a:lnTo>
                    <a:pt x="3908879" y="2033167"/>
                  </a:lnTo>
                  <a:lnTo>
                    <a:pt x="3861700" y="2047989"/>
                  </a:lnTo>
                  <a:lnTo>
                    <a:pt x="3813383" y="2059572"/>
                  </a:lnTo>
                  <a:lnTo>
                    <a:pt x="3764108" y="2067840"/>
                  </a:lnTo>
                  <a:lnTo>
                    <a:pt x="3761558" y="2114530"/>
                  </a:lnTo>
                  <a:lnTo>
                    <a:pt x="3754867" y="2160083"/>
                  </a:lnTo>
                  <a:lnTo>
                    <a:pt x="3744211" y="2204339"/>
                  </a:lnTo>
                  <a:lnTo>
                    <a:pt x="3729765" y="2247137"/>
                  </a:lnTo>
                  <a:lnTo>
                    <a:pt x="3711705" y="2288316"/>
                  </a:lnTo>
                  <a:lnTo>
                    <a:pt x="3690206" y="2327715"/>
                  </a:lnTo>
                  <a:lnTo>
                    <a:pt x="3665445" y="2365173"/>
                  </a:lnTo>
                  <a:lnTo>
                    <a:pt x="3637597" y="2400529"/>
                  </a:lnTo>
                  <a:lnTo>
                    <a:pt x="3606837" y="2433621"/>
                  </a:lnTo>
                  <a:lnTo>
                    <a:pt x="3573341" y="2464290"/>
                  </a:lnTo>
                  <a:lnTo>
                    <a:pt x="3537285" y="2492374"/>
                  </a:lnTo>
                  <a:lnTo>
                    <a:pt x="3498845" y="2517712"/>
                  </a:lnTo>
                  <a:lnTo>
                    <a:pt x="3458196" y="2540143"/>
                  </a:lnTo>
                  <a:lnTo>
                    <a:pt x="3415513" y="2559506"/>
                  </a:lnTo>
                  <a:lnTo>
                    <a:pt x="3370973" y="2575640"/>
                  </a:lnTo>
                  <a:lnTo>
                    <a:pt x="3324751" y="2588385"/>
                  </a:lnTo>
                  <a:lnTo>
                    <a:pt x="3277023" y="2597578"/>
                  </a:lnTo>
                  <a:lnTo>
                    <a:pt x="3227963" y="2603060"/>
                  </a:lnTo>
                  <a:lnTo>
                    <a:pt x="3177749" y="2604669"/>
                  </a:lnTo>
                  <a:lnTo>
                    <a:pt x="3124346" y="2601996"/>
                  </a:lnTo>
                  <a:lnTo>
                    <a:pt x="3071662" y="2594801"/>
                  </a:lnTo>
                  <a:lnTo>
                    <a:pt x="3020015" y="2583175"/>
                  </a:lnTo>
                  <a:lnTo>
                    <a:pt x="2969723" y="2567209"/>
                  </a:lnTo>
                  <a:lnTo>
                    <a:pt x="2921103" y="2546996"/>
                  </a:lnTo>
                  <a:lnTo>
                    <a:pt x="2874473" y="2522627"/>
                  </a:lnTo>
                  <a:lnTo>
                    <a:pt x="2858785" y="2565488"/>
                  </a:lnTo>
                  <a:lnTo>
                    <a:pt x="2840174" y="2606626"/>
                  </a:lnTo>
                  <a:lnTo>
                    <a:pt x="2818785" y="2645968"/>
                  </a:lnTo>
                  <a:lnTo>
                    <a:pt x="2794760" y="2683443"/>
                  </a:lnTo>
                  <a:lnTo>
                    <a:pt x="2768242" y="2718980"/>
                  </a:lnTo>
                  <a:lnTo>
                    <a:pt x="2739376" y="2752507"/>
                  </a:lnTo>
                  <a:lnTo>
                    <a:pt x="2708303" y="2783953"/>
                  </a:lnTo>
                  <a:lnTo>
                    <a:pt x="2675168" y="2813246"/>
                  </a:lnTo>
                  <a:lnTo>
                    <a:pt x="2640113" y="2840315"/>
                  </a:lnTo>
                  <a:lnTo>
                    <a:pt x="2603283" y="2865087"/>
                  </a:lnTo>
                  <a:lnTo>
                    <a:pt x="2564819" y="2887493"/>
                  </a:lnTo>
                  <a:lnTo>
                    <a:pt x="2524865" y="2907459"/>
                  </a:lnTo>
                  <a:lnTo>
                    <a:pt x="2483565" y="2924915"/>
                  </a:lnTo>
                  <a:lnTo>
                    <a:pt x="2441062" y="2939789"/>
                  </a:lnTo>
                  <a:lnTo>
                    <a:pt x="2397499" y="2952010"/>
                  </a:lnTo>
                  <a:lnTo>
                    <a:pt x="2353019" y="2961505"/>
                  </a:lnTo>
                  <a:lnTo>
                    <a:pt x="2307765" y="2968204"/>
                  </a:lnTo>
                  <a:lnTo>
                    <a:pt x="2261881" y="2972035"/>
                  </a:lnTo>
                  <a:lnTo>
                    <a:pt x="2215510" y="2972926"/>
                  </a:lnTo>
                  <a:lnTo>
                    <a:pt x="2168795" y="2970806"/>
                  </a:lnTo>
                  <a:lnTo>
                    <a:pt x="2121879" y="2965603"/>
                  </a:lnTo>
                  <a:lnTo>
                    <a:pt x="2074906" y="2957247"/>
                  </a:lnTo>
                  <a:lnTo>
                    <a:pt x="2028018" y="2945664"/>
                  </a:lnTo>
                  <a:lnTo>
                    <a:pt x="1978683" y="2929749"/>
                  </a:lnTo>
                  <a:lnTo>
                    <a:pt x="1931045" y="2910450"/>
                  </a:lnTo>
                  <a:lnTo>
                    <a:pt x="1885284" y="2887893"/>
                  </a:lnTo>
                  <a:lnTo>
                    <a:pt x="1841584" y="2862204"/>
                  </a:lnTo>
                  <a:lnTo>
                    <a:pt x="1800126" y="2833507"/>
                  </a:lnTo>
                  <a:lnTo>
                    <a:pt x="1761093" y="2801929"/>
                  </a:lnTo>
                  <a:lnTo>
                    <a:pt x="1724664" y="2767594"/>
                  </a:lnTo>
                  <a:lnTo>
                    <a:pt x="1691024" y="2730628"/>
                  </a:lnTo>
                  <a:lnTo>
                    <a:pt x="1660353" y="2691156"/>
                  </a:lnTo>
                  <a:lnTo>
                    <a:pt x="1617495" y="2713565"/>
                  </a:lnTo>
                  <a:lnTo>
                    <a:pt x="1573789" y="2733186"/>
                  </a:lnTo>
                  <a:lnTo>
                    <a:pt x="1529362" y="2750048"/>
                  </a:lnTo>
                  <a:lnTo>
                    <a:pt x="1484337" y="2764181"/>
                  </a:lnTo>
                  <a:lnTo>
                    <a:pt x="1438839" y="2775612"/>
                  </a:lnTo>
                  <a:lnTo>
                    <a:pt x="1392994" y="2784372"/>
                  </a:lnTo>
                  <a:lnTo>
                    <a:pt x="1346925" y="2790490"/>
                  </a:lnTo>
                  <a:lnTo>
                    <a:pt x="1300759" y="2793994"/>
                  </a:lnTo>
                  <a:lnTo>
                    <a:pt x="1254619" y="2794913"/>
                  </a:lnTo>
                  <a:lnTo>
                    <a:pt x="1208630" y="2793277"/>
                  </a:lnTo>
                  <a:lnTo>
                    <a:pt x="1162917" y="2789114"/>
                  </a:lnTo>
                  <a:lnTo>
                    <a:pt x="1117606" y="2782454"/>
                  </a:lnTo>
                  <a:lnTo>
                    <a:pt x="1072820" y="2773325"/>
                  </a:lnTo>
                  <a:lnTo>
                    <a:pt x="1028684" y="2761758"/>
                  </a:lnTo>
                  <a:lnTo>
                    <a:pt x="985323" y="2747780"/>
                  </a:lnTo>
                  <a:lnTo>
                    <a:pt x="942863" y="2731420"/>
                  </a:lnTo>
                  <a:lnTo>
                    <a:pt x="901427" y="2712709"/>
                  </a:lnTo>
                  <a:lnTo>
                    <a:pt x="861140" y="2691675"/>
                  </a:lnTo>
                  <a:lnTo>
                    <a:pt x="822128" y="2668346"/>
                  </a:lnTo>
                  <a:lnTo>
                    <a:pt x="784515" y="2642752"/>
                  </a:lnTo>
                  <a:lnTo>
                    <a:pt x="748426" y="2614923"/>
                  </a:lnTo>
                  <a:lnTo>
                    <a:pt x="713985" y="2584886"/>
                  </a:lnTo>
                  <a:lnTo>
                    <a:pt x="681318" y="2552672"/>
                  </a:lnTo>
                  <a:lnTo>
                    <a:pt x="650549" y="2518309"/>
                  </a:lnTo>
                  <a:lnTo>
                    <a:pt x="621803" y="2481826"/>
                  </a:lnTo>
                  <a:lnTo>
                    <a:pt x="595204" y="2443252"/>
                  </a:lnTo>
                  <a:lnTo>
                    <a:pt x="587076" y="2430171"/>
                  </a:lnTo>
                  <a:lnTo>
                    <a:pt x="539321" y="2432983"/>
                  </a:lnTo>
                  <a:lnTo>
                    <a:pt x="492469" y="2431048"/>
                  </a:lnTo>
                  <a:lnTo>
                    <a:pt x="446816" y="2424585"/>
                  </a:lnTo>
                  <a:lnTo>
                    <a:pt x="402660" y="2413813"/>
                  </a:lnTo>
                  <a:lnTo>
                    <a:pt x="360297" y="2398948"/>
                  </a:lnTo>
                  <a:lnTo>
                    <a:pt x="320023" y="2380211"/>
                  </a:lnTo>
                  <a:lnTo>
                    <a:pt x="282135" y="2357818"/>
                  </a:lnTo>
                  <a:lnTo>
                    <a:pt x="246930" y="2331989"/>
                  </a:lnTo>
                  <a:lnTo>
                    <a:pt x="214705" y="2302942"/>
                  </a:lnTo>
                  <a:lnTo>
                    <a:pt x="185756" y="2270895"/>
                  </a:lnTo>
                  <a:lnTo>
                    <a:pt x="160380" y="2236066"/>
                  </a:lnTo>
                  <a:lnTo>
                    <a:pt x="138874" y="2198674"/>
                  </a:lnTo>
                  <a:lnTo>
                    <a:pt x="121534" y="2158937"/>
                  </a:lnTo>
                  <a:lnTo>
                    <a:pt x="108657" y="2117073"/>
                  </a:lnTo>
                  <a:lnTo>
                    <a:pt x="100539" y="2073301"/>
                  </a:lnTo>
                  <a:lnTo>
                    <a:pt x="97583" y="2022387"/>
                  </a:lnTo>
                  <a:lnTo>
                    <a:pt x="101429" y="1972012"/>
                  </a:lnTo>
                  <a:lnTo>
                    <a:pt x="111883" y="1922732"/>
                  </a:lnTo>
                  <a:lnTo>
                    <a:pt x="128747" y="1875103"/>
                  </a:lnTo>
                  <a:lnTo>
                    <a:pt x="151828" y="1829680"/>
                  </a:lnTo>
                  <a:lnTo>
                    <a:pt x="180929" y="1787018"/>
                  </a:lnTo>
                  <a:lnTo>
                    <a:pt x="215855" y="1747673"/>
                  </a:lnTo>
                  <a:lnTo>
                    <a:pt x="173386" y="1721190"/>
                  </a:lnTo>
                  <a:lnTo>
                    <a:pt x="135263" y="1690951"/>
                  </a:lnTo>
                  <a:lnTo>
                    <a:pt x="101606" y="1657378"/>
                  </a:lnTo>
                  <a:lnTo>
                    <a:pt x="72530" y="1620889"/>
                  </a:lnTo>
                  <a:lnTo>
                    <a:pt x="48155" y="1581905"/>
                  </a:lnTo>
                  <a:lnTo>
                    <a:pt x="28597" y="1540847"/>
                  </a:lnTo>
                  <a:lnTo>
                    <a:pt x="13973" y="1498134"/>
                  </a:lnTo>
                  <a:lnTo>
                    <a:pt x="4401" y="1454187"/>
                  </a:lnTo>
                  <a:lnTo>
                    <a:pt x="0" y="1409426"/>
                  </a:lnTo>
                  <a:lnTo>
                    <a:pt x="885" y="1364270"/>
                  </a:lnTo>
                  <a:lnTo>
                    <a:pt x="7174" y="1319141"/>
                  </a:lnTo>
                  <a:lnTo>
                    <a:pt x="18986" y="1274458"/>
                  </a:lnTo>
                  <a:lnTo>
                    <a:pt x="36437" y="1230641"/>
                  </a:lnTo>
                  <a:lnTo>
                    <a:pt x="59645" y="1188111"/>
                  </a:lnTo>
                  <a:lnTo>
                    <a:pt x="88438" y="1147752"/>
                  </a:lnTo>
                  <a:lnTo>
                    <a:pt x="121754" y="1111243"/>
                  </a:lnTo>
                  <a:lnTo>
                    <a:pt x="159151" y="1078850"/>
                  </a:lnTo>
                  <a:lnTo>
                    <a:pt x="200187" y="1050840"/>
                  </a:lnTo>
                  <a:lnTo>
                    <a:pt x="244419" y="1027480"/>
                  </a:lnTo>
                  <a:lnTo>
                    <a:pt x="291406" y="1009035"/>
                  </a:lnTo>
                  <a:lnTo>
                    <a:pt x="340706" y="995773"/>
                  </a:lnTo>
                  <a:lnTo>
                    <a:pt x="391877" y="987959"/>
                  </a:lnTo>
                  <a:lnTo>
                    <a:pt x="395433" y="978688"/>
                  </a:lnTo>
                  <a:close/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0072" y="2596451"/>
              <a:ext cx="174625" cy="17462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69107" y="1944497"/>
              <a:ext cx="4895850" cy="2528570"/>
            </a:xfrm>
            <a:custGeom>
              <a:avLst/>
              <a:gdLst/>
              <a:ahLst/>
              <a:cxnLst/>
              <a:rect l="l" t="t" r="r" b="b"/>
              <a:pathLst>
                <a:path w="4895850" h="2528570">
                  <a:moveTo>
                    <a:pt x="330200" y="784605"/>
                  </a:moveTo>
                  <a:lnTo>
                    <a:pt x="324302" y="828497"/>
                  </a:lnTo>
                  <a:lnTo>
                    <a:pt x="307659" y="867936"/>
                  </a:lnTo>
                  <a:lnTo>
                    <a:pt x="281844" y="901350"/>
                  </a:lnTo>
                  <a:lnTo>
                    <a:pt x="248430" y="927165"/>
                  </a:lnTo>
                  <a:lnTo>
                    <a:pt x="208991" y="943808"/>
                  </a:lnTo>
                  <a:lnTo>
                    <a:pt x="165100" y="949705"/>
                  </a:lnTo>
                  <a:lnTo>
                    <a:pt x="121208" y="943808"/>
                  </a:lnTo>
                  <a:lnTo>
                    <a:pt x="81769" y="927165"/>
                  </a:lnTo>
                  <a:lnTo>
                    <a:pt x="48355" y="901350"/>
                  </a:lnTo>
                  <a:lnTo>
                    <a:pt x="22540" y="867936"/>
                  </a:lnTo>
                  <a:lnTo>
                    <a:pt x="5897" y="828497"/>
                  </a:lnTo>
                  <a:lnTo>
                    <a:pt x="0" y="784605"/>
                  </a:lnTo>
                  <a:lnTo>
                    <a:pt x="5897" y="740714"/>
                  </a:lnTo>
                  <a:lnTo>
                    <a:pt x="22540" y="701275"/>
                  </a:lnTo>
                  <a:lnTo>
                    <a:pt x="48355" y="667861"/>
                  </a:lnTo>
                  <a:lnTo>
                    <a:pt x="81769" y="642046"/>
                  </a:lnTo>
                  <a:lnTo>
                    <a:pt x="121208" y="625403"/>
                  </a:lnTo>
                  <a:lnTo>
                    <a:pt x="165100" y="619505"/>
                  </a:lnTo>
                  <a:lnTo>
                    <a:pt x="208991" y="625403"/>
                  </a:lnTo>
                  <a:lnTo>
                    <a:pt x="248430" y="642046"/>
                  </a:lnTo>
                  <a:lnTo>
                    <a:pt x="281844" y="667861"/>
                  </a:lnTo>
                  <a:lnTo>
                    <a:pt x="307659" y="701275"/>
                  </a:lnTo>
                  <a:lnTo>
                    <a:pt x="324302" y="740714"/>
                  </a:lnTo>
                  <a:lnTo>
                    <a:pt x="330200" y="784605"/>
                  </a:lnTo>
                  <a:close/>
                </a:path>
                <a:path w="4895850" h="2528570">
                  <a:moveTo>
                    <a:pt x="801496" y="862329"/>
                  </a:moveTo>
                  <a:lnTo>
                    <a:pt x="796460" y="912241"/>
                  </a:lnTo>
                  <a:lnTo>
                    <a:pt x="782018" y="958728"/>
                  </a:lnTo>
                  <a:lnTo>
                    <a:pt x="759170" y="1000795"/>
                  </a:lnTo>
                  <a:lnTo>
                    <a:pt x="728916" y="1037447"/>
                  </a:lnTo>
                  <a:lnTo>
                    <a:pt x="692257" y="1067686"/>
                  </a:lnTo>
                  <a:lnTo>
                    <a:pt x="650192" y="1090519"/>
                  </a:lnTo>
                  <a:lnTo>
                    <a:pt x="603722" y="1104948"/>
                  </a:lnTo>
                  <a:lnTo>
                    <a:pt x="553846" y="1109979"/>
                  </a:lnTo>
                  <a:lnTo>
                    <a:pt x="503935" y="1104948"/>
                  </a:lnTo>
                  <a:lnTo>
                    <a:pt x="457448" y="1090519"/>
                  </a:lnTo>
                  <a:lnTo>
                    <a:pt x="415381" y="1067686"/>
                  </a:lnTo>
                  <a:lnTo>
                    <a:pt x="378729" y="1037447"/>
                  </a:lnTo>
                  <a:lnTo>
                    <a:pt x="348490" y="1000795"/>
                  </a:lnTo>
                  <a:lnTo>
                    <a:pt x="325657" y="958728"/>
                  </a:lnTo>
                  <a:lnTo>
                    <a:pt x="311228" y="912241"/>
                  </a:lnTo>
                  <a:lnTo>
                    <a:pt x="306196" y="862329"/>
                  </a:lnTo>
                  <a:lnTo>
                    <a:pt x="311227" y="812454"/>
                  </a:lnTo>
                  <a:lnTo>
                    <a:pt x="325655" y="765984"/>
                  </a:lnTo>
                  <a:lnTo>
                    <a:pt x="348483" y="723919"/>
                  </a:lnTo>
                  <a:lnTo>
                    <a:pt x="378713" y="687260"/>
                  </a:lnTo>
                  <a:lnTo>
                    <a:pt x="415350" y="657006"/>
                  </a:lnTo>
                  <a:lnTo>
                    <a:pt x="457394" y="634158"/>
                  </a:lnTo>
                  <a:lnTo>
                    <a:pt x="503850" y="619716"/>
                  </a:lnTo>
                  <a:lnTo>
                    <a:pt x="553719" y="614679"/>
                  </a:lnTo>
                  <a:lnTo>
                    <a:pt x="603631" y="619716"/>
                  </a:lnTo>
                  <a:lnTo>
                    <a:pt x="650120" y="634158"/>
                  </a:lnTo>
                  <a:lnTo>
                    <a:pt x="692192" y="657006"/>
                  </a:lnTo>
                  <a:lnTo>
                    <a:pt x="728852" y="687260"/>
                  </a:lnTo>
                  <a:lnTo>
                    <a:pt x="759107" y="723919"/>
                  </a:lnTo>
                  <a:lnTo>
                    <a:pt x="781962" y="765984"/>
                  </a:lnTo>
                  <a:lnTo>
                    <a:pt x="796423" y="812454"/>
                  </a:lnTo>
                  <a:lnTo>
                    <a:pt x="801496" y="862329"/>
                  </a:lnTo>
                  <a:close/>
                </a:path>
                <a:path w="4895850" h="2528570">
                  <a:moveTo>
                    <a:pt x="1165097" y="1639697"/>
                  </a:moveTo>
                  <a:lnTo>
                    <a:pt x="1111866" y="1640539"/>
                  </a:lnTo>
                  <a:lnTo>
                    <a:pt x="1059226" y="1635370"/>
                  </a:lnTo>
                  <a:lnTo>
                    <a:pt x="1007738" y="1624307"/>
                  </a:lnTo>
                  <a:lnTo>
                    <a:pt x="957964" y="1607465"/>
                  </a:lnTo>
                  <a:lnTo>
                    <a:pt x="910463" y="1584960"/>
                  </a:lnTo>
                </a:path>
                <a:path w="4895850" h="2528570">
                  <a:moveTo>
                    <a:pt x="1389888" y="2239772"/>
                  </a:moveTo>
                  <a:lnTo>
                    <a:pt x="1362731" y="2248860"/>
                  </a:lnTo>
                  <a:lnTo>
                    <a:pt x="1335039" y="2256281"/>
                  </a:lnTo>
                  <a:lnTo>
                    <a:pt x="1306895" y="2261989"/>
                  </a:lnTo>
                  <a:lnTo>
                    <a:pt x="1278381" y="2265934"/>
                  </a:lnTo>
                </a:path>
                <a:path w="4895850" h="2528570">
                  <a:moveTo>
                    <a:pt x="2350007" y="2528061"/>
                  </a:moveTo>
                  <a:lnTo>
                    <a:pt x="2330652" y="2499401"/>
                  </a:lnTo>
                  <a:lnTo>
                    <a:pt x="2312987" y="2469848"/>
                  </a:lnTo>
                  <a:lnTo>
                    <a:pt x="2297037" y="2439461"/>
                  </a:lnTo>
                  <a:lnTo>
                    <a:pt x="2282825" y="2408301"/>
                  </a:lnTo>
                </a:path>
                <a:path w="4895850" h="2528570">
                  <a:moveTo>
                    <a:pt x="3591560" y="2229611"/>
                  </a:moveTo>
                  <a:lnTo>
                    <a:pt x="3587658" y="2262864"/>
                  </a:lnTo>
                  <a:lnTo>
                    <a:pt x="3581876" y="2295890"/>
                  </a:lnTo>
                  <a:lnTo>
                    <a:pt x="3574236" y="2328606"/>
                  </a:lnTo>
                  <a:lnTo>
                    <a:pt x="3564763" y="2360929"/>
                  </a:lnTo>
                </a:path>
                <a:path w="4895850" h="2528570">
                  <a:moveTo>
                    <a:pt x="4124706" y="1418081"/>
                  </a:moveTo>
                  <a:lnTo>
                    <a:pt x="4169871" y="1440886"/>
                  </a:lnTo>
                  <a:lnTo>
                    <a:pt x="4212245" y="1467006"/>
                  </a:lnTo>
                  <a:lnTo>
                    <a:pt x="4251680" y="1496216"/>
                  </a:lnTo>
                  <a:lnTo>
                    <a:pt x="4288026" y="1528293"/>
                  </a:lnTo>
                  <a:lnTo>
                    <a:pt x="4321135" y="1563011"/>
                  </a:lnTo>
                  <a:lnTo>
                    <a:pt x="4350857" y="1600147"/>
                  </a:lnTo>
                  <a:lnTo>
                    <a:pt x="4377045" y="1639476"/>
                  </a:lnTo>
                  <a:lnTo>
                    <a:pt x="4399549" y="1680773"/>
                  </a:lnTo>
                  <a:lnTo>
                    <a:pt x="4418220" y="1723815"/>
                  </a:lnTo>
                  <a:lnTo>
                    <a:pt x="4432910" y="1768377"/>
                  </a:lnTo>
                  <a:lnTo>
                    <a:pt x="4443469" y="1814234"/>
                  </a:lnTo>
                  <a:lnTo>
                    <a:pt x="4449750" y="1861162"/>
                  </a:lnTo>
                  <a:lnTo>
                    <a:pt x="4451603" y="1908936"/>
                  </a:lnTo>
                </a:path>
                <a:path w="4895850" h="2528570">
                  <a:moveTo>
                    <a:pt x="4895722" y="895223"/>
                  </a:moveTo>
                  <a:lnTo>
                    <a:pt x="4874112" y="936819"/>
                  </a:lnTo>
                  <a:lnTo>
                    <a:pt x="4848570" y="976257"/>
                  </a:lnTo>
                  <a:lnTo>
                    <a:pt x="4819279" y="1013299"/>
                  </a:lnTo>
                  <a:lnTo>
                    <a:pt x="4786421" y="1047708"/>
                  </a:lnTo>
                  <a:lnTo>
                    <a:pt x="4750181" y="1079245"/>
                  </a:lnTo>
                </a:path>
                <a:path w="4895850" h="2528570">
                  <a:moveTo>
                    <a:pt x="4546472" y="212216"/>
                  </a:moveTo>
                  <a:lnTo>
                    <a:pt x="4550092" y="233810"/>
                  </a:lnTo>
                  <a:lnTo>
                    <a:pt x="4552569" y="255524"/>
                  </a:lnTo>
                  <a:lnTo>
                    <a:pt x="4553902" y="277332"/>
                  </a:lnTo>
                  <a:lnTo>
                    <a:pt x="4554093" y="299212"/>
                  </a:lnTo>
                </a:path>
                <a:path w="4895850" h="2528570">
                  <a:moveTo>
                    <a:pt x="3616833" y="110870"/>
                  </a:moveTo>
                  <a:lnTo>
                    <a:pt x="3632178" y="81313"/>
                  </a:lnTo>
                  <a:lnTo>
                    <a:pt x="3649773" y="52911"/>
                  </a:lnTo>
                  <a:lnTo>
                    <a:pt x="3669536" y="25771"/>
                  </a:lnTo>
                  <a:lnTo>
                    <a:pt x="3691382" y="0"/>
                  </a:lnTo>
                </a:path>
                <a:path w="4895850" h="2528570">
                  <a:moveTo>
                    <a:pt x="2919348" y="163702"/>
                  </a:moveTo>
                  <a:lnTo>
                    <a:pt x="2925986" y="139045"/>
                  </a:lnTo>
                  <a:lnTo>
                    <a:pt x="2934255" y="114839"/>
                  </a:lnTo>
                  <a:lnTo>
                    <a:pt x="2944119" y="91158"/>
                  </a:lnTo>
                  <a:lnTo>
                    <a:pt x="2955543" y="68072"/>
                  </a:lnTo>
                </a:path>
                <a:path w="4895850" h="2528570">
                  <a:moveTo>
                    <a:pt x="2100833" y="196214"/>
                  </a:moveTo>
                  <a:lnTo>
                    <a:pt x="2135755" y="216558"/>
                  </a:lnTo>
                  <a:lnTo>
                    <a:pt x="2169223" y="238855"/>
                  </a:lnTo>
                  <a:lnTo>
                    <a:pt x="2201167" y="263009"/>
                  </a:lnTo>
                  <a:lnTo>
                    <a:pt x="2231516" y="288925"/>
                  </a:lnTo>
                </a:path>
                <a:path w="4895850" h="2528570">
                  <a:moveTo>
                    <a:pt x="1108202" y="925194"/>
                  </a:moveTo>
                  <a:lnTo>
                    <a:pt x="1100988" y="901076"/>
                  </a:lnTo>
                  <a:lnTo>
                    <a:pt x="1094787" y="876744"/>
                  </a:lnTo>
                  <a:lnTo>
                    <a:pt x="1089610" y="852221"/>
                  </a:lnTo>
                  <a:lnTo>
                    <a:pt x="1085468" y="827531"/>
                  </a:lnTo>
                </a:path>
              </a:pathLst>
            </a:custGeom>
            <a:ln w="9525">
              <a:solidFill>
                <a:srgbClr val="CC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18888" y="2162555"/>
              <a:ext cx="2353056" cy="5821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70476" y="2880360"/>
              <a:ext cx="2923031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7196" y="3246120"/>
              <a:ext cx="2066544" cy="4998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3900" y="3611879"/>
              <a:ext cx="2996183" cy="4998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34355" y="3974592"/>
              <a:ext cx="1719072" cy="5029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27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</a:t>
            </a:r>
            <a:r>
              <a:rPr spc="-15" dirty="0"/>
              <a:t>A</a:t>
            </a:r>
            <a:r>
              <a:rPr spc="-5" dirty="0"/>
              <a:t>VIOR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16</a:t>
            </a:fld>
            <a:endParaRPr spc="-125" dirty="0"/>
          </a:p>
        </p:txBody>
      </p:sp>
      <p:sp>
        <p:nvSpPr>
          <p:cNvPr id="28" name="object 28"/>
          <p:cNvSpPr txBox="1"/>
          <p:nvPr/>
        </p:nvSpPr>
        <p:spPr>
          <a:xfrm>
            <a:off x="4712334" y="2945638"/>
            <a:ext cx="2536825" cy="148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99800"/>
              </a:lnSpc>
              <a:spcBef>
                <a:spcPts val="105"/>
              </a:spcBef>
            </a:pPr>
            <a:r>
              <a:rPr sz="2400" spc="-5" dirty="0">
                <a:solidFill>
                  <a:srgbClr val="FF3300"/>
                </a:solidFill>
                <a:latin typeface="Palladio Uralic"/>
                <a:cs typeface="Palladio Uralic"/>
              </a:rPr>
              <a:t>Changes take true  </a:t>
            </a:r>
            <a:r>
              <a:rPr sz="2400" dirty="0">
                <a:solidFill>
                  <a:srgbClr val="FF3300"/>
                </a:solidFill>
                <a:latin typeface="Palladio Uralic"/>
                <a:cs typeface="Palladio Uralic"/>
              </a:rPr>
              <a:t>assessment,  </a:t>
            </a:r>
            <a:r>
              <a:rPr sz="2400" spc="-5" dirty="0">
                <a:solidFill>
                  <a:srgbClr val="FF3300"/>
                </a:solidFill>
                <a:latin typeface="Palladio Uralic"/>
                <a:cs typeface="Palladio Uralic"/>
              </a:rPr>
              <a:t>determination</a:t>
            </a:r>
            <a:r>
              <a:rPr sz="2400" spc="-35" dirty="0">
                <a:solidFill>
                  <a:srgbClr val="FF3300"/>
                </a:solidFill>
                <a:latin typeface="Palladio Uralic"/>
                <a:cs typeface="Palladio Uralic"/>
              </a:rPr>
              <a:t> </a:t>
            </a:r>
            <a:r>
              <a:rPr sz="2400" dirty="0">
                <a:solidFill>
                  <a:srgbClr val="FF3300"/>
                </a:solidFill>
                <a:latin typeface="Palladio Uralic"/>
                <a:cs typeface="Palladio Uralic"/>
              </a:rPr>
              <a:t>and  </a:t>
            </a:r>
            <a:r>
              <a:rPr sz="2400" spc="-5" dirty="0">
                <a:solidFill>
                  <a:srgbClr val="FF3300"/>
                </a:solidFill>
                <a:latin typeface="Palladio Uralic"/>
                <a:cs typeface="Palladio Uralic"/>
              </a:rPr>
              <a:t>discipline</a:t>
            </a:r>
            <a:endParaRPr sz="24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554736"/>
            <a:ext cx="5201920" cy="820419"/>
            <a:chOff x="234695" y="554736"/>
            <a:chExt cx="5201920" cy="820419"/>
          </a:xfrm>
        </p:grpSpPr>
        <p:sp>
          <p:nvSpPr>
            <p:cNvPr id="3" name="object 3"/>
            <p:cNvSpPr/>
            <p:nvPr/>
          </p:nvSpPr>
          <p:spPr>
            <a:xfrm>
              <a:off x="234695" y="554736"/>
              <a:ext cx="3256788" cy="819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35223" y="554736"/>
              <a:ext cx="2500883" cy="819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451" y="1216152"/>
              <a:ext cx="1915668" cy="1082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652" y="816863"/>
              <a:ext cx="2588488" cy="3853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1900" y="816863"/>
              <a:ext cx="1816100" cy="3834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9168" y="1229868"/>
              <a:ext cx="1833880" cy="26034"/>
            </a:xfrm>
            <a:custGeom>
              <a:avLst/>
              <a:gdLst/>
              <a:ahLst/>
              <a:cxnLst/>
              <a:rect l="l" t="t" r="r" b="b"/>
              <a:pathLst>
                <a:path w="1833879" h="26034">
                  <a:moveTo>
                    <a:pt x="183337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833372" y="25908"/>
                  </a:lnTo>
                  <a:lnTo>
                    <a:pt x="183337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9168" y="1229868"/>
              <a:ext cx="1833880" cy="26034"/>
            </a:xfrm>
            <a:custGeom>
              <a:avLst/>
              <a:gdLst/>
              <a:ahLst/>
              <a:cxnLst/>
              <a:rect l="l" t="t" r="r" b="b"/>
              <a:pathLst>
                <a:path w="1833879" h="26034">
                  <a:moveTo>
                    <a:pt x="0" y="25908"/>
                  </a:moveTo>
                  <a:lnTo>
                    <a:pt x="1833372" y="25908"/>
                  </a:lnTo>
                  <a:lnTo>
                    <a:pt x="1833372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85800" y="1524000"/>
            <a:ext cx="7696200" cy="45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17</a:t>
            </a:fld>
            <a:endParaRPr spc="-1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395729"/>
            <a:ext cx="5904230" cy="450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0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60" dirty="0">
                <a:solidFill>
                  <a:srgbClr val="7B354D"/>
                </a:solidFill>
                <a:latin typeface="Georgia"/>
                <a:cs typeface="Georgia"/>
              </a:rPr>
              <a:t>Spread a </a:t>
            </a:r>
            <a:r>
              <a:rPr sz="2400" spc="-30" dirty="0">
                <a:solidFill>
                  <a:srgbClr val="7B354D"/>
                </a:solidFill>
                <a:latin typeface="Georgia"/>
                <a:cs typeface="Georgia"/>
              </a:rPr>
              <a:t>smile</a:t>
            </a:r>
            <a:r>
              <a:rPr sz="2400" spc="-12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around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Sprinkle </a:t>
            </a:r>
            <a:r>
              <a:rPr sz="2400" spc="-30" dirty="0">
                <a:solidFill>
                  <a:srgbClr val="7B354D"/>
                </a:solidFill>
                <a:latin typeface="Georgia"/>
                <a:cs typeface="Georgia"/>
              </a:rPr>
              <a:t>some positive </a:t>
            </a:r>
            <a:r>
              <a:rPr sz="2400" spc="-10" dirty="0">
                <a:solidFill>
                  <a:srgbClr val="7B354D"/>
                </a:solidFill>
                <a:latin typeface="Georgia"/>
                <a:cs typeface="Georgia"/>
              </a:rPr>
              <a:t>on </a:t>
            </a:r>
            <a:r>
              <a:rPr sz="2400" spc="-5" dirty="0">
                <a:solidFill>
                  <a:srgbClr val="7B354D"/>
                </a:solidFill>
                <a:latin typeface="Georgia"/>
                <a:cs typeface="Georgia"/>
              </a:rPr>
              <a:t>the</a:t>
            </a:r>
            <a:r>
              <a:rPr sz="2400" spc="-26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negatives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60" dirty="0">
                <a:solidFill>
                  <a:srgbClr val="7B354D"/>
                </a:solidFill>
                <a:latin typeface="Georgia"/>
                <a:cs typeface="Georgia"/>
              </a:rPr>
              <a:t>Focus </a:t>
            </a:r>
            <a:r>
              <a:rPr sz="2400" spc="-10" dirty="0">
                <a:solidFill>
                  <a:srgbClr val="7B354D"/>
                </a:solidFill>
                <a:latin typeface="Georgia"/>
                <a:cs typeface="Georgia"/>
              </a:rPr>
              <a:t>on </a:t>
            </a:r>
            <a:r>
              <a:rPr sz="2400" spc="-5" dirty="0">
                <a:solidFill>
                  <a:srgbClr val="7B354D"/>
                </a:solidFill>
                <a:latin typeface="Georgia"/>
                <a:cs typeface="Georgia"/>
              </a:rPr>
              <a:t>the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good of </a:t>
            </a:r>
            <a:r>
              <a:rPr sz="2400" spc="-15" dirty="0">
                <a:solidFill>
                  <a:srgbClr val="7B354D"/>
                </a:solidFill>
                <a:latin typeface="Georgia"/>
                <a:cs typeface="Georgia"/>
              </a:rPr>
              <a:t>each</a:t>
            </a:r>
            <a:r>
              <a:rPr sz="2400" spc="-185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55" dirty="0">
                <a:solidFill>
                  <a:srgbClr val="7B354D"/>
                </a:solidFill>
                <a:latin typeface="Georgia"/>
                <a:cs typeface="Georgia"/>
              </a:rPr>
              <a:t>day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90" dirty="0">
                <a:solidFill>
                  <a:srgbClr val="7B354D"/>
                </a:solidFill>
                <a:latin typeface="Georgia"/>
                <a:cs typeface="Georgia"/>
              </a:rPr>
              <a:t>Say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please and </a:t>
            </a:r>
            <a:r>
              <a:rPr sz="2400" spc="-25" dirty="0">
                <a:solidFill>
                  <a:srgbClr val="7B354D"/>
                </a:solidFill>
                <a:latin typeface="Georgia"/>
                <a:cs typeface="Georgia"/>
              </a:rPr>
              <a:t>Thank</a:t>
            </a:r>
            <a:r>
              <a:rPr sz="2400" spc="-13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you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5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Practice</a:t>
            </a:r>
            <a:r>
              <a:rPr sz="2400" spc="-9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7B354D"/>
                </a:solidFill>
                <a:latin typeface="Georgia"/>
                <a:cs typeface="Georgia"/>
              </a:rPr>
              <a:t>empathy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60" dirty="0">
                <a:solidFill>
                  <a:srgbClr val="7B354D"/>
                </a:solidFill>
                <a:latin typeface="Georgia"/>
                <a:cs typeface="Georgia"/>
              </a:rPr>
              <a:t>Evaluate </a:t>
            </a:r>
            <a:r>
              <a:rPr sz="2400" spc="-45" dirty="0">
                <a:solidFill>
                  <a:srgbClr val="7B354D"/>
                </a:solidFill>
                <a:latin typeface="Georgia"/>
                <a:cs typeface="Georgia"/>
              </a:rPr>
              <a:t>your</a:t>
            </a:r>
            <a:r>
              <a:rPr sz="2400" spc="-125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behavior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55" dirty="0">
                <a:solidFill>
                  <a:srgbClr val="7B354D"/>
                </a:solidFill>
                <a:latin typeface="Georgia"/>
                <a:cs typeface="Georgia"/>
              </a:rPr>
              <a:t>Never miss </a:t>
            </a:r>
            <a:r>
              <a:rPr sz="2400" spc="-40" dirty="0">
                <a:solidFill>
                  <a:srgbClr val="7B354D"/>
                </a:solidFill>
                <a:latin typeface="Georgia"/>
                <a:cs typeface="Georgia"/>
              </a:rPr>
              <a:t>an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opportunity </a:t>
            </a:r>
            <a:r>
              <a:rPr sz="2400" spc="-10" dirty="0">
                <a:solidFill>
                  <a:srgbClr val="7B354D"/>
                </a:solidFill>
                <a:latin typeface="Georgia"/>
                <a:cs typeface="Georgia"/>
              </a:rPr>
              <a:t>to</a:t>
            </a:r>
            <a:r>
              <a:rPr sz="2400" spc="-204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complement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50" dirty="0">
                <a:solidFill>
                  <a:srgbClr val="7B354D"/>
                </a:solidFill>
                <a:latin typeface="Georgia"/>
                <a:cs typeface="Georgia"/>
              </a:rPr>
              <a:t>See </a:t>
            </a:r>
            <a:r>
              <a:rPr sz="2400" spc="-25" dirty="0">
                <a:solidFill>
                  <a:srgbClr val="7B354D"/>
                </a:solidFill>
                <a:latin typeface="Georgia"/>
                <a:cs typeface="Georgia"/>
              </a:rPr>
              <a:t>criticism </a:t>
            </a:r>
            <a:r>
              <a:rPr sz="2400" spc="-65" dirty="0">
                <a:solidFill>
                  <a:srgbClr val="7B354D"/>
                </a:solidFill>
                <a:latin typeface="Georgia"/>
                <a:cs typeface="Georgia"/>
              </a:rPr>
              <a:t>as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opportunity </a:t>
            </a:r>
            <a:r>
              <a:rPr sz="2400" spc="-10" dirty="0">
                <a:solidFill>
                  <a:srgbClr val="7B354D"/>
                </a:solidFill>
                <a:latin typeface="Georgia"/>
                <a:cs typeface="Georgia"/>
              </a:rPr>
              <a:t>to</a:t>
            </a:r>
            <a:r>
              <a:rPr sz="2400" spc="-215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50" dirty="0">
                <a:solidFill>
                  <a:srgbClr val="7B354D"/>
                </a:solidFill>
                <a:latin typeface="Georgia"/>
                <a:cs typeface="Georgia"/>
              </a:rPr>
              <a:t>improve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50" dirty="0">
                <a:solidFill>
                  <a:srgbClr val="7B354D"/>
                </a:solidFill>
                <a:latin typeface="Georgia"/>
                <a:cs typeface="Georgia"/>
              </a:rPr>
              <a:t>Keep</a:t>
            </a:r>
            <a:r>
              <a:rPr sz="2400" spc="-8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45" dirty="0">
                <a:solidFill>
                  <a:srgbClr val="7B354D"/>
                </a:solidFill>
                <a:latin typeface="Georgia"/>
                <a:cs typeface="Georgia"/>
              </a:rPr>
              <a:t>promises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30" dirty="0">
                <a:solidFill>
                  <a:srgbClr val="7B354D"/>
                </a:solidFill>
                <a:latin typeface="Georgia"/>
                <a:cs typeface="Georgia"/>
              </a:rPr>
              <a:t>Cultivate </a:t>
            </a:r>
            <a:r>
              <a:rPr sz="2400" spc="-45" dirty="0">
                <a:solidFill>
                  <a:srgbClr val="7B354D"/>
                </a:solidFill>
                <a:latin typeface="Georgia"/>
                <a:cs typeface="Georgia"/>
              </a:rPr>
              <a:t>your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sense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of</a:t>
            </a:r>
            <a:r>
              <a:rPr sz="2400" spc="-14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25" dirty="0">
                <a:solidFill>
                  <a:srgbClr val="7B354D"/>
                </a:solidFill>
                <a:latin typeface="Georgia"/>
                <a:cs typeface="Georgia"/>
              </a:rPr>
              <a:t>humor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0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50" dirty="0">
                <a:solidFill>
                  <a:srgbClr val="7B354D"/>
                </a:solidFill>
                <a:latin typeface="Georgia"/>
                <a:cs typeface="Georgia"/>
              </a:rPr>
              <a:t>Keep </a:t>
            </a:r>
            <a:r>
              <a:rPr sz="2400" spc="-15" dirty="0">
                <a:solidFill>
                  <a:srgbClr val="7B354D"/>
                </a:solidFill>
                <a:latin typeface="Georgia"/>
                <a:cs typeface="Georgia"/>
              </a:rPr>
              <a:t>open </a:t>
            </a:r>
            <a:r>
              <a:rPr sz="2400" spc="-30" dirty="0">
                <a:solidFill>
                  <a:srgbClr val="7B354D"/>
                </a:solidFill>
                <a:latin typeface="Georgia"/>
                <a:cs typeface="Georgia"/>
              </a:rPr>
              <a:t>mind </a:t>
            </a:r>
            <a:r>
              <a:rPr sz="2400" spc="-10" dirty="0">
                <a:solidFill>
                  <a:srgbClr val="7B354D"/>
                </a:solidFill>
                <a:latin typeface="Georgia"/>
                <a:cs typeface="Georgia"/>
              </a:rPr>
              <a:t>to</a:t>
            </a:r>
            <a:r>
              <a:rPr sz="2400" spc="-14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35" dirty="0">
                <a:solidFill>
                  <a:srgbClr val="7B354D"/>
                </a:solidFill>
                <a:latin typeface="Georgia"/>
                <a:cs typeface="Georgia"/>
              </a:rPr>
              <a:t>changes</a:t>
            </a:r>
            <a:endParaRPr sz="2400">
              <a:latin typeface="Georgia"/>
              <a:cs typeface="Georgia"/>
            </a:endParaRPr>
          </a:p>
          <a:p>
            <a:pPr marL="361315" indent="-349250">
              <a:lnSpc>
                <a:spcPct val="100000"/>
              </a:lnSpc>
              <a:spcBef>
                <a:spcPts val="65"/>
              </a:spcBef>
              <a:buSzPct val="85416"/>
              <a:buFont typeface="Arial"/>
              <a:buChar char="•"/>
              <a:tabLst>
                <a:tab pos="361315" algn="l"/>
                <a:tab pos="361950" algn="l"/>
              </a:tabLst>
            </a:pPr>
            <a:r>
              <a:rPr sz="2400" spc="-75" dirty="0">
                <a:solidFill>
                  <a:srgbClr val="7B354D"/>
                </a:solidFill>
                <a:latin typeface="Georgia"/>
                <a:cs typeface="Georgia"/>
              </a:rPr>
              <a:t>Have </a:t>
            </a:r>
            <a:r>
              <a:rPr sz="2400" spc="-60" dirty="0">
                <a:solidFill>
                  <a:srgbClr val="7B354D"/>
                </a:solidFill>
                <a:latin typeface="Georgia"/>
                <a:cs typeface="Georgia"/>
              </a:rPr>
              <a:t>a </a:t>
            </a:r>
            <a:r>
              <a:rPr sz="2400" spc="-30" dirty="0">
                <a:solidFill>
                  <a:srgbClr val="7B354D"/>
                </a:solidFill>
                <a:latin typeface="Georgia"/>
                <a:cs typeface="Georgia"/>
              </a:rPr>
              <a:t>forgiving </a:t>
            </a:r>
            <a:r>
              <a:rPr sz="2400" spc="-20" dirty="0">
                <a:solidFill>
                  <a:srgbClr val="7B354D"/>
                </a:solidFill>
                <a:latin typeface="Georgia"/>
                <a:cs typeface="Georgia"/>
              </a:rPr>
              <a:t>view of</a:t>
            </a:r>
            <a:r>
              <a:rPr sz="2400" spc="-110" dirty="0">
                <a:solidFill>
                  <a:srgbClr val="7B354D"/>
                </a:solidFill>
                <a:latin typeface="Georgia"/>
                <a:cs typeface="Georgia"/>
              </a:rPr>
              <a:t> </a:t>
            </a:r>
            <a:r>
              <a:rPr sz="2400" spc="-15" dirty="0">
                <a:solidFill>
                  <a:srgbClr val="7B354D"/>
                </a:solidFill>
                <a:latin typeface="Georgia"/>
                <a:cs typeface="Georgia"/>
              </a:rPr>
              <a:t>people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29867" y="220979"/>
            <a:ext cx="6800215" cy="1148080"/>
            <a:chOff x="1229867" y="220979"/>
            <a:chExt cx="6800215" cy="1148080"/>
          </a:xfrm>
        </p:grpSpPr>
        <p:sp>
          <p:nvSpPr>
            <p:cNvPr id="4" name="object 4"/>
            <p:cNvSpPr/>
            <p:nvPr/>
          </p:nvSpPr>
          <p:spPr>
            <a:xfrm>
              <a:off x="1229867" y="220979"/>
              <a:ext cx="6800088" cy="659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9487" y="708660"/>
              <a:ext cx="1473708" cy="659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3700" y="708660"/>
              <a:ext cx="4245863" cy="6598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99869" y="445261"/>
              <a:ext cx="6179311" cy="295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40279" y="936878"/>
              <a:ext cx="852805" cy="283845"/>
            </a:xfrm>
            <a:custGeom>
              <a:avLst/>
              <a:gdLst/>
              <a:ahLst/>
              <a:cxnLst/>
              <a:rect l="l" t="t" r="r" b="b"/>
              <a:pathLst>
                <a:path w="852805" h="283844">
                  <a:moveTo>
                    <a:pt x="161162" y="0"/>
                  </a:moveTo>
                  <a:lnTo>
                    <a:pt x="140588" y="2921"/>
                  </a:lnTo>
                  <a:lnTo>
                    <a:pt x="36194" y="252349"/>
                  </a:lnTo>
                  <a:lnTo>
                    <a:pt x="33527" y="257556"/>
                  </a:lnTo>
                  <a:lnTo>
                    <a:pt x="31114" y="260858"/>
                  </a:lnTo>
                  <a:lnTo>
                    <a:pt x="28828" y="264160"/>
                  </a:lnTo>
                  <a:lnTo>
                    <a:pt x="25018" y="266573"/>
                  </a:lnTo>
                  <a:lnTo>
                    <a:pt x="20065" y="268224"/>
                  </a:lnTo>
                  <a:lnTo>
                    <a:pt x="0" y="274320"/>
                  </a:lnTo>
                  <a:lnTo>
                    <a:pt x="1015" y="282956"/>
                  </a:lnTo>
                  <a:lnTo>
                    <a:pt x="31680" y="282366"/>
                  </a:lnTo>
                  <a:lnTo>
                    <a:pt x="86968" y="282321"/>
                  </a:lnTo>
                  <a:lnTo>
                    <a:pt x="86613" y="273938"/>
                  </a:lnTo>
                  <a:lnTo>
                    <a:pt x="68071" y="268605"/>
                  </a:lnTo>
                  <a:lnTo>
                    <a:pt x="65658" y="267843"/>
                  </a:lnTo>
                  <a:lnTo>
                    <a:pt x="63753" y="266826"/>
                  </a:lnTo>
                  <a:lnTo>
                    <a:pt x="62483" y="265684"/>
                  </a:lnTo>
                  <a:lnTo>
                    <a:pt x="61213" y="264668"/>
                  </a:lnTo>
                  <a:lnTo>
                    <a:pt x="60578" y="262890"/>
                  </a:lnTo>
                  <a:lnTo>
                    <a:pt x="60663" y="257810"/>
                  </a:lnTo>
                  <a:lnTo>
                    <a:pt x="61340" y="254762"/>
                  </a:lnTo>
                  <a:lnTo>
                    <a:pt x="62992" y="250317"/>
                  </a:lnTo>
                  <a:lnTo>
                    <a:pt x="64607" y="245745"/>
                  </a:lnTo>
                  <a:lnTo>
                    <a:pt x="66675" y="240030"/>
                  </a:lnTo>
                  <a:lnTo>
                    <a:pt x="69468" y="232663"/>
                  </a:lnTo>
                  <a:lnTo>
                    <a:pt x="90424" y="179578"/>
                  </a:lnTo>
                  <a:lnTo>
                    <a:pt x="226310" y="179578"/>
                  </a:lnTo>
                  <a:lnTo>
                    <a:pt x="219768" y="161544"/>
                  </a:lnTo>
                  <a:lnTo>
                    <a:pt x="97789" y="161544"/>
                  </a:lnTo>
                  <a:lnTo>
                    <a:pt x="140843" y="52070"/>
                  </a:lnTo>
                  <a:lnTo>
                    <a:pt x="180053" y="52070"/>
                  </a:lnTo>
                  <a:lnTo>
                    <a:pt x="161162" y="0"/>
                  </a:lnTo>
                  <a:close/>
                </a:path>
                <a:path w="852805" h="283844">
                  <a:moveTo>
                    <a:pt x="86968" y="282321"/>
                  </a:moveTo>
                  <a:lnTo>
                    <a:pt x="40893" y="282321"/>
                  </a:lnTo>
                  <a:lnTo>
                    <a:pt x="50490" y="282366"/>
                  </a:lnTo>
                  <a:lnTo>
                    <a:pt x="86994" y="282956"/>
                  </a:lnTo>
                  <a:lnTo>
                    <a:pt x="86968" y="282321"/>
                  </a:lnTo>
                  <a:close/>
                </a:path>
                <a:path w="852805" h="283844">
                  <a:moveTo>
                    <a:pt x="226310" y="179578"/>
                  </a:moveTo>
                  <a:lnTo>
                    <a:pt x="186181" y="179578"/>
                  </a:lnTo>
                  <a:lnTo>
                    <a:pt x="207390" y="240030"/>
                  </a:lnTo>
                  <a:lnTo>
                    <a:pt x="209378" y="245999"/>
                  </a:lnTo>
                  <a:lnTo>
                    <a:pt x="212089" y="254381"/>
                  </a:lnTo>
                  <a:lnTo>
                    <a:pt x="212677" y="257556"/>
                  </a:lnTo>
                  <a:lnTo>
                    <a:pt x="212725" y="262890"/>
                  </a:lnTo>
                  <a:lnTo>
                    <a:pt x="212217" y="264668"/>
                  </a:lnTo>
                  <a:lnTo>
                    <a:pt x="211074" y="265684"/>
                  </a:lnTo>
                  <a:lnTo>
                    <a:pt x="209931" y="266826"/>
                  </a:lnTo>
                  <a:lnTo>
                    <a:pt x="208025" y="267843"/>
                  </a:lnTo>
                  <a:lnTo>
                    <a:pt x="205358" y="268859"/>
                  </a:lnTo>
                  <a:lnTo>
                    <a:pt x="186562" y="274320"/>
                  </a:lnTo>
                  <a:lnTo>
                    <a:pt x="187325" y="282956"/>
                  </a:lnTo>
                  <a:lnTo>
                    <a:pt x="228955" y="282366"/>
                  </a:lnTo>
                  <a:lnTo>
                    <a:pt x="289023" y="282321"/>
                  </a:lnTo>
                  <a:lnTo>
                    <a:pt x="288670" y="274320"/>
                  </a:lnTo>
                  <a:lnTo>
                    <a:pt x="252602" y="252095"/>
                  </a:lnTo>
                  <a:lnTo>
                    <a:pt x="226310" y="179578"/>
                  </a:lnTo>
                  <a:close/>
                </a:path>
                <a:path w="852805" h="283844">
                  <a:moveTo>
                    <a:pt x="289023" y="282321"/>
                  </a:moveTo>
                  <a:lnTo>
                    <a:pt x="240792" y="282321"/>
                  </a:lnTo>
                  <a:lnTo>
                    <a:pt x="252154" y="282366"/>
                  </a:lnTo>
                  <a:lnTo>
                    <a:pt x="289051" y="282956"/>
                  </a:lnTo>
                  <a:lnTo>
                    <a:pt x="289023" y="282321"/>
                  </a:lnTo>
                  <a:close/>
                </a:path>
                <a:path w="852805" h="283844">
                  <a:moveTo>
                    <a:pt x="180053" y="52070"/>
                  </a:moveTo>
                  <a:lnTo>
                    <a:pt x="140843" y="52070"/>
                  </a:lnTo>
                  <a:lnTo>
                    <a:pt x="179577" y="161544"/>
                  </a:lnTo>
                  <a:lnTo>
                    <a:pt x="219768" y="161544"/>
                  </a:lnTo>
                  <a:lnTo>
                    <a:pt x="180053" y="52070"/>
                  </a:lnTo>
                  <a:close/>
                </a:path>
                <a:path w="852805" h="283844">
                  <a:moveTo>
                    <a:pt x="719687" y="282321"/>
                  </a:moveTo>
                  <a:lnTo>
                    <a:pt x="637032" y="282321"/>
                  </a:lnTo>
                  <a:lnTo>
                    <a:pt x="654542" y="282495"/>
                  </a:lnTo>
                  <a:lnTo>
                    <a:pt x="678219" y="283196"/>
                  </a:lnTo>
                  <a:lnTo>
                    <a:pt x="686530" y="283352"/>
                  </a:lnTo>
                  <a:lnTo>
                    <a:pt x="704722" y="283463"/>
                  </a:lnTo>
                  <a:lnTo>
                    <a:pt x="719687" y="282321"/>
                  </a:lnTo>
                  <a:close/>
                </a:path>
                <a:path w="852805" h="283844">
                  <a:moveTo>
                    <a:pt x="586994" y="4191"/>
                  </a:moveTo>
                  <a:lnTo>
                    <a:pt x="587375" y="12700"/>
                  </a:lnTo>
                  <a:lnTo>
                    <a:pt x="612013" y="20447"/>
                  </a:lnTo>
                  <a:lnTo>
                    <a:pt x="615061" y="21462"/>
                  </a:lnTo>
                  <a:lnTo>
                    <a:pt x="616712" y="23749"/>
                  </a:lnTo>
                  <a:lnTo>
                    <a:pt x="616842" y="27320"/>
                  </a:lnTo>
                  <a:lnTo>
                    <a:pt x="617044" y="34671"/>
                  </a:lnTo>
                  <a:lnTo>
                    <a:pt x="617089" y="249848"/>
                  </a:lnTo>
                  <a:lnTo>
                    <a:pt x="616838" y="260858"/>
                  </a:lnTo>
                  <a:lnTo>
                    <a:pt x="616712" y="263906"/>
                  </a:lnTo>
                  <a:lnTo>
                    <a:pt x="614933" y="265938"/>
                  </a:lnTo>
                  <a:lnTo>
                    <a:pt x="611505" y="267081"/>
                  </a:lnTo>
                  <a:lnTo>
                    <a:pt x="586994" y="274320"/>
                  </a:lnTo>
                  <a:lnTo>
                    <a:pt x="587882" y="282956"/>
                  </a:lnTo>
                  <a:lnTo>
                    <a:pt x="624959" y="282366"/>
                  </a:lnTo>
                  <a:lnTo>
                    <a:pt x="719687" y="282321"/>
                  </a:lnTo>
                  <a:lnTo>
                    <a:pt x="737822" y="280935"/>
                  </a:lnTo>
                  <a:lnTo>
                    <a:pt x="767016" y="273335"/>
                  </a:lnTo>
                  <a:lnTo>
                    <a:pt x="779222" y="267208"/>
                  </a:lnTo>
                  <a:lnTo>
                    <a:pt x="694182" y="267208"/>
                  </a:lnTo>
                  <a:lnTo>
                    <a:pt x="686562" y="267081"/>
                  </a:lnTo>
                  <a:lnTo>
                    <a:pt x="679069" y="266700"/>
                  </a:lnTo>
                  <a:lnTo>
                    <a:pt x="671702" y="266446"/>
                  </a:lnTo>
                  <a:lnTo>
                    <a:pt x="663956" y="265684"/>
                  </a:lnTo>
                  <a:lnTo>
                    <a:pt x="656208" y="264668"/>
                  </a:lnTo>
                  <a:lnTo>
                    <a:pt x="656208" y="21590"/>
                  </a:lnTo>
                  <a:lnTo>
                    <a:pt x="665352" y="20955"/>
                  </a:lnTo>
                  <a:lnTo>
                    <a:pt x="680719" y="20193"/>
                  </a:lnTo>
                  <a:lnTo>
                    <a:pt x="687958" y="19938"/>
                  </a:lnTo>
                  <a:lnTo>
                    <a:pt x="694563" y="19812"/>
                  </a:lnTo>
                  <a:lnTo>
                    <a:pt x="795480" y="19812"/>
                  </a:lnTo>
                  <a:lnTo>
                    <a:pt x="773969" y="10890"/>
                  </a:lnTo>
                  <a:lnTo>
                    <a:pt x="745873" y="4953"/>
                  </a:lnTo>
                  <a:lnTo>
                    <a:pt x="636905" y="4953"/>
                  </a:lnTo>
                  <a:lnTo>
                    <a:pt x="612330" y="4762"/>
                  </a:lnTo>
                  <a:lnTo>
                    <a:pt x="586994" y="4191"/>
                  </a:lnTo>
                  <a:close/>
                </a:path>
                <a:path w="852805" h="283844">
                  <a:moveTo>
                    <a:pt x="795480" y="19812"/>
                  </a:moveTo>
                  <a:lnTo>
                    <a:pt x="700532" y="19812"/>
                  </a:lnTo>
                  <a:lnTo>
                    <a:pt x="726822" y="21691"/>
                  </a:lnTo>
                  <a:lnTo>
                    <a:pt x="749315" y="27320"/>
                  </a:lnTo>
                  <a:lnTo>
                    <a:pt x="782955" y="49784"/>
                  </a:lnTo>
                  <a:lnTo>
                    <a:pt x="802449" y="87693"/>
                  </a:lnTo>
                  <a:lnTo>
                    <a:pt x="808989" y="141605"/>
                  </a:lnTo>
                  <a:lnTo>
                    <a:pt x="807275" y="171463"/>
                  </a:lnTo>
                  <a:lnTo>
                    <a:pt x="793559" y="218846"/>
                  </a:lnTo>
                  <a:lnTo>
                    <a:pt x="766272" y="249848"/>
                  </a:lnTo>
                  <a:lnTo>
                    <a:pt x="726318" y="265279"/>
                  </a:lnTo>
                  <a:lnTo>
                    <a:pt x="701675" y="267208"/>
                  </a:lnTo>
                  <a:lnTo>
                    <a:pt x="779222" y="267208"/>
                  </a:lnTo>
                  <a:lnTo>
                    <a:pt x="813688" y="242824"/>
                  </a:lnTo>
                  <a:lnTo>
                    <a:pt x="842772" y="194040"/>
                  </a:lnTo>
                  <a:lnTo>
                    <a:pt x="852424" y="128778"/>
                  </a:lnTo>
                  <a:lnTo>
                    <a:pt x="850253" y="99464"/>
                  </a:lnTo>
                  <a:lnTo>
                    <a:pt x="843724" y="74009"/>
                  </a:lnTo>
                  <a:lnTo>
                    <a:pt x="832814" y="52411"/>
                  </a:lnTo>
                  <a:lnTo>
                    <a:pt x="817499" y="34671"/>
                  </a:lnTo>
                  <a:lnTo>
                    <a:pt x="797901" y="20816"/>
                  </a:lnTo>
                  <a:lnTo>
                    <a:pt x="795480" y="19812"/>
                  </a:lnTo>
                  <a:close/>
                </a:path>
                <a:path w="852805" h="283844">
                  <a:moveTo>
                    <a:pt x="713105" y="2921"/>
                  </a:moveTo>
                  <a:lnTo>
                    <a:pt x="703441" y="2990"/>
                  </a:lnTo>
                  <a:lnTo>
                    <a:pt x="693896" y="3190"/>
                  </a:lnTo>
                  <a:lnTo>
                    <a:pt x="684494" y="3510"/>
                  </a:lnTo>
                  <a:lnTo>
                    <a:pt x="665926" y="4363"/>
                  </a:lnTo>
                  <a:lnTo>
                    <a:pt x="656415" y="4683"/>
                  </a:lnTo>
                  <a:lnTo>
                    <a:pt x="646737" y="4883"/>
                  </a:lnTo>
                  <a:lnTo>
                    <a:pt x="636905" y="4953"/>
                  </a:lnTo>
                  <a:lnTo>
                    <a:pt x="745873" y="4953"/>
                  </a:lnTo>
                  <a:lnTo>
                    <a:pt x="745704" y="4917"/>
                  </a:lnTo>
                  <a:lnTo>
                    <a:pt x="713105" y="2921"/>
                  </a:lnTo>
                  <a:close/>
                </a:path>
                <a:path w="852805" h="283844">
                  <a:moveTo>
                    <a:pt x="425555" y="282321"/>
                  </a:moveTo>
                  <a:lnTo>
                    <a:pt x="342900" y="282321"/>
                  </a:lnTo>
                  <a:lnTo>
                    <a:pt x="360410" y="282495"/>
                  </a:lnTo>
                  <a:lnTo>
                    <a:pt x="384087" y="283196"/>
                  </a:lnTo>
                  <a:lnTo>
                    <a:pt x="392398" y="283352"/>
                  </a:lnTo>
                  <a:lnTo>
                    <a:pt x="410590" y="283463"/>
                  </a:lnTo>
                  <a:lnTo>
                    <a:pt x="425555" y="282321"/>
                  </a:lnTo>
                  <a:close/>
                </a:path>
                <a:path w="852805" h="283844">
                  <a:moveTo>
                    <a:pt x="292862" y="4191"/>
                  </a:moveTo>
                  <a:lnTo>
                    <a:pt x="293243" y="12700"/>
                  </a:lnTo>
                  <a:lnTo>
                    <a:pt x="317881" y="20447"/>
                  </a:lnTo>
                  <a:lnTo>
                    <a:pt x="320928" y="21462"/>
                  </a:lnTo>
                  <a:lnTo>
                    <a:pt x="322580" y="23749"/>
                  </a:lnTo>
                  <a:lnTo>
                    <a:pt x="322710" y="27320"/>
                  </a:lnTo>
                  <a:lnTo>
                    <a:pt x="322912" y="34671"/>
                  </a:lnTo>
                  <a:lnTo>
                    <a:pt x="322957" y="249848"/>
                  </a:lnTo>
                  <a:lnTo>
                    <a:pt x="322706" y="260858"/>
                  </a:lnTo>
                  <a:lnTo>
                    <a:pt x="322580" y="263906"/>
                  </a:lnTo>
                  <a:lnTo>
                    <a:pt x="320801" y="265938"/>
                  </a:lnTo>
                  <a:lnTo>
                    <a:pt x="317372" y="267081"/>
                  </a:lnTo>
                  <a:lnTo>
                    <a:pt x="292862" y="274320"/>
                  </a:lnTo>
                  <a:lnTo>
                    <a:pt x="293750" y="282956"/>
                  </a:lnTo>
                  <a:lnTo>
                    <a:pt x="330827" y="282366"/>
                  </a:lnTo>
                  <a:lnTo>
                    <a:pt x="425555" y="282321"/>
                  </a:lnTo>
                  <a:lnTo>
                    <a:pt x="443690" y="280935"/>
                  </a:lnTo>
                  <a:lnTo>
                    <a:pt x="472884" y="273335"/>
                  </a:lnTo>
                  <a:lnTo>
                    <a:pt x="485090" y="267208"/>
                  </a:lnTo>
                  <a:lnTo>
                    <a:pt x="400050" y="267208"/>
                  </a:lnTo>
                  <a:lnTo>
                    <a:pt x="392430" y="267081"/>
                  </a:lnTo>
                  <a:lnTo>
                    <a:pt x="384937" y="266700"/>
                  </a:lnTo>
                  <a:lnTo>
                    <a:pt x="377570" y="266446"/>
                  </a:lnTo>
                  <a:lnTo>
                    <a:pt x="369824" y="265684"/>
                  </a:lnTo>
                  <a:lnTo>
                    <a:pt x="362076" y="264668"/>
                  </a:lnTo>
                  <a:lnTo>
                    <a:pt x="362076" y="21590"/>
                  </a:lnTo>
                  <a:lnTo>
                    <a:pt x="371220" y="20955"/>
                  </a:lnTo>
                  <a:lnTo>
                    <a:pt x="386588" y="20193"/>
                  </a:lnTo>
                  <a:lnTo>
                    <a:pt x="393826" y="19938"/>
                  </a:lnTo>
                  <a:lnTo>
                    <a:pt x="400431" y="19812"/>
                  </a:lnTo>
                  <a:lnTo>
                    <a:pt x="501348" y="19812"/>
                  </a:lnTo>
                  <a:lnTo>
                    <a:pt x="479837" y="10890"/>
                  </a:lnTo>
                  <a:lnTo>
                    <a:pt x="451741" y="4953"/>
                  </a:lnTo>
                  <a:lnTo>
                    <a:pt x="342772" y="4953"/>
                  </a:lnTo>
                  <a:lnTo>
                    <a:pt x="318198" y="4762"/>
                  </a:lnTo>
                  <a:lnTo>
                    <a:pt x="292862" y="4191"/>
                  </a:lnTo>
                  <a:close/>
                </a:path>
                <a:path w="852805" h="283844">
                  <a:moveTo>
                    <a:pt x="501348" y="19812"/>
                  </a:moveTo>
                  <a:lnTo>
                    <a:pt x="406400" y="19812"/>
                  </a:lnTo>
                  <a:lnTo>
                    <a:pt x="432690" y="21691"/>
                  </a:lnTo>
                  <a:lnTo>
                    <a:pt x="455183" y="27320"/>
                  </a:lnTo>
                  <a:lnTo>
                    <a:pt x="488822" y="49784"/>
                  </a:lnTo>
                  <a:lnTo>
                    <a:pt x="508317" y="87693"/>
                  </a:lnTo>
                  <a:lnTo>
                    <a:pt x="514857" y="141605"/>
                  </a:lnTo>
                  <a:lnTo>
                    <a:pt x="513143" y="171463"/>
                  </a:lnTo>
                  <a:lnTo>
                    <a:pt x="499427" y="218846"/>
                  </a:lnTo>
                  <a:lnTo>
                    <a:pt x="472140" y="249848"/>
                  </a:lnTo>
                  <a:lnTo>
                    <a:pt x="432186" y="265279"/>
                  </a:lnTo>
                  <a:lnTo>
                    <a:pt x="407543" y="267208"/>
                  </a:lnTo>
                  <a:lnTo>
                    <a:pt x="485090" y="267208"/>
                  </a:lnTo>
                  <a:lnTo>
                    <a:pt x="519556" y="242824"/>
                  </a:lnTo>
                  <a:lnTo>
                    <a:pt x="548640" y="194040"/>
                  </a:lnTo>
                  <a:lnTo>
                    <a:pt x="558292" y="128778"/>
                  </a:lnTo>
                  <a:lnTo>
                    <a:pt x="556121" y="99464"/>
                  </a:lnTo>
                  <a:lnTo>
                    <a:pt x="549592" y="74009"/>
                  </a:lnTo>
                  <a:lnTo>
                    <a:pt x="538682" y="52411"/>
                  </a:lnTo>
                  <a:lnTo>
                    <a:pt x="523367" y="34671"/>
                  </a:lnTo>
                  <a:lnTo>
                    <a:pt x="503769" y="20816"/>
                  </a:lnTo>
                  <a:lnTo>
                    <a:pt x="501348" y="19812"/>
                  </a:lnTo>
                  <a:close/>
                </a:path>
                <a:path w="852805" h="283844">
                  <a:moveTo>
                    <a:pt x="418972" y="2921"/>
                  </a:moveTo>
                  <a:lnTo>
                    <a:pt x="409309" y="2990"/>
                  </a:lnTo>
                  <a:lnTo>
                    <a:pt x="399764" y="3190"/>
                  </a:lnTo>
                  <a:lnTo>
                    <a:pt x="390362" y="3510"/>
                  </a:lnTo>
                  <a:lnTo>
                    <a:pt x="371794" y="4363"/>
                  </a:lnTo>
                  <a:lnTo>
                    <a:pt x="362283" y="4683"/>
                  </a:lnTo>
                  <a:lnTo>
                    <a:pt x="352605" y="4883"/>
                  </a:lnTo>
                  <a:lnTo>
                    <a:pt x="342772" y="4953"/>
                  </a:lnTo>
                  <a:lnTo>
                    <a:pt x="451741" y="4953"/>
                  </a:lnTo>
                  <a:lnTo>
                    <a:pt x="451572" y="4917"/>
                  </a:lnTo>
                  <a:lnTo>
                    <a:pt x="418972" y="2921"/>
                  </a:lnTo>
                  <a:close/>
                </a:path>
              </a:pathLst>
            </a:custGeom>
            <a:solidFill>
              <a:srgbClr val="7B35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38069" y="988949"/>
              <a:ext cx="81915" cy="109855"/>
            </a:xfrm>
            <a:custGeom>
              <a:avLst/>
              <a:gdLst/>
              <a:ahLst/>
              <a:cxnLst/>
              <a:rect l="l" t="t" r="r" b="b"/>
              <a:pathLst>
                <a:path w="81914" h="109855">
                  <a:moveTo>
                    <a:pt x="43053" y="0"/>
                  </a:moveTo>
                  <a:lnTo>
                    <a:pt x="0" y="109474"/>
                  </a:lnTo>
                  <a:lnTo>
                    <a:pt x="81787" y="109474"/>
                  </a:lnTo>
                  <a:lnTo>
                    <a:pt x="43053" y="0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4964" y="955167"/>
              <a:ext cx="155829" cy="250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0832" y="955167"/>
              <a:ext cx="155829" cy="250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0279" y="936878"/>
              <a:ext cx="852805" cy="283845"/>
            </a:xfrm>
            <a:custGeom>
              <a:avLst/>
              <a:gdLst/>
              <a:ahLst/>
              <a:cxnLst/>
              <a:rect l="l" t="t" r="r" b="b"/>
              <a:pathLst>
                <a:path w="852805" h="283844">
                  <a:moveTo>
                    <a:pt x="713105" y="2921"/>
                  </a:moveTo>
                  <a:lnTo>
                    <a:pt x="773969" y="10890"/>
                  </a:lnTo>
                  <a:lnTo>
                    <a:pt x="817499" y="34671"/>
                  </a:lnTo>
                  <a:lnTo>
                    <a:pt x="843724" y="74009"/>
                  </a:lnTo>
                  <a:lnTo>
                    <a:pt x="852424" y="128778"/>
                  </a:lnTo>
                  <a:lnTo>
                    <a:pt x="850014" y="163474"/>
                  </a:lnTo>
                  <a:lnTo>
                    <a:pt x="830671" y="220485"/>
                  </a:lnTo>
                  <a:lnTo>
                    <a:pt x="792305" y="260639"/>
                  </a:lnTo>
                  <a:lnTo>
                    <a:pt x="737822" y="280935"/>
                  </a:lnTo>
                  <a:lnTo>
                    <a:pt x="704722" y="283463"/>
                  </a:lnTo>
                  <a:lnTo>
                    <a:pt x="695364" y="283438"/>
                  </a:lnTo>
                  <a:lnTo>
                    <a:pt x="686530" y="283352"/>
                  </a:lnTo>
                  <a:lnTo>
                    <a:pt x="678219" y="283196"/>
                  </a:lnTo>
                  <a:lnTo>
                    <a:pt x="670432" y="282956"/>
                  </a:lnTo>
                  <a:lnTo>
                    <a:pt x="662695" y="282696"/>
                  </a:lnTo>
                  <a:lnTo>
                    <a:pt x="654542" y="282495"/>
                  </a:lnTo>
                  <a:lnTo>
                    <a:pt x="645983" y="282366"/>
                  </a:lnTo>
                  <a:lnTo>
                    <a:pt x="637032" y="282321"/>
                  </a:lnTo>
                  <a:lnTo>
                    <a:pt x="624959" y="282366"/>
                  </a:lnTo>
                  <a:lnTo>
                    <a:pt x="612743" y="282495"/>
                  </a:lnTo>
                  <a:lnTo>
                    <a:pt x="600384" y="282696"/>
                  </a:lnTo>
                  <a:lnTo>
                    <a:pt x="587882" y="282956"/>
                  </a:lnTo>
                  <a:lnTo>
                    <a:pt x="586994" y="274320"/>
                  </a:lnTo>
                  <a:lnTo>
                    <a:pt x="617093" y="249682"/>
                  </a:lnTo>
                  <a:lnTo>
                    <a:pt x="617093" y="243078"/>
                  </a:lnTo>
                  <a:lnTo>
                    <a:pt x="617219" y="236474"/>
                  </a:lnTo>
                  <a:lnTo>
                    <a:pt x="617219" y="47371"/>
                  </a:lnTo>
                  <a:lnTo>
                    <a:pt x="617093" y="41910"/>
                  </a:lnTo>
                  <a:lnTo>
                    <a:pt x="617093" y="36449"/>
                  </a:lnTo>
                  <a:lnTo>
                    <a:pt x="616965" y="31623"/>
                  </a:lnTo>
                  <a:lnTo>
                    <a:pt x="587375" y="12700"/>
                  </a:lnTo>
                  <a:lnTo>
                    <a:pt x="586994" y="4191"/>
                  </a:lnTo>
                  <a:lnTo>
                    <a:pt x="599757" y="4524"/>
                  </a:lnTo>
                  <a:lnTo>
                    <a:pt x="612330" y="4762"/>
                  </a:lnTo>
                  <a:lnTo>
                    <a:pt x="624713" y="4905"/>
                  </a:lnTo>
                  <a:lnTo>
                    <a:pt x="636905" y="4953"/>
                  </a:lnTo>
                  <a:lnTo>
                    <a:pt x="646737" y="4883"/>
                  </a:lnTo>
                  <a:lnTo>
                    <a:pt x="656415" y="4683"/>
                  </a:lnTo>
                  <a:lnTo>
                    <a:pt x="665926" y="4363"/>
                  </a:lnTo>
                  <a:lnTo>
                    <a:pt x="675258" y="3937"/>
                  </a:lnTo>
                  <a:lnTo>
                    <a:pt x="684494" y="3510"/>
                  </a:lnTo>
                  <a:lnTo>
                    <a:pt x="693896" y="3190"/>
                  </a:lnTo>
                  <a:lnTo>
                    <a:pt x="703441" y="2990"/>
                  </a:lnTo>
                  <a:lnTo>
                    <a:pt x="713105" y="2921"/>
                  </a:lnTo>
                  <a:close/>
                </a:path>
                <a:path w="852805" h="283844">
                  <a:moveTo>
                    <a:pt x="418972" y="2921"/>
                  </a:moveTo>
                  <a:lnTo>
                    <a:pt x="479837" y="10890"/>
                  </a:lnTo>
                  <a:lnTo>
                    <a:pt x="523367" y="34671"/>
                  </a:lnTo>
                  <a:lnTo>
                    <a:pt x="549592" y="74009"/>
                  </a:lnTo>
                  <a:lnTo>
                    <a:pt x="558292" y="128778"/>
                  </a:lnTo>
                  <a:lnTo>
                    <a:pt x="555882" y="163474"/>
                  </a:lnTo>
                  <a:lnTo>
                    <a:pt x="536539" y="220485"/>
                  </a:lnTo>
                  <a:lnTo>
                    <a:pt x="498173" y="260639"/>
                  </a:lnTo>
                  <a:lnTo>
                    <a:pt x="443690" y="280935"/>
                  </a:lnTo>
                  <a:lnTo>
                    <a:pt x="410590" y="283463"/>
                  </a:lnTo>
                  <a:lnTo>
                    <a:pt x="401232" y="283438"/>
                  </a:lnTo>
                  <a:lnTo>
                    <a:pt x="392398" y="283352"/>
                  </a:lnTo>
                  <a:lnTo>
                    <a:pt x="384087" y="283196"/>
                  </a:lnTo>
                  <a:lnTo>
                    <a:pt x="376300" y="282956"/>
                  </a:lnTo>
                  <a:lnTo>
                    <a:pt x="368563" y="282696"/>
                  </a:lnTo>
                  <a:lnTo>
                    <a:pt x="360410" y="282495"/>
                  </a:lnTo>
                  <a:lnTo>
                    <a:pt x="351851" y="282366"/>
                  </a:lnTo>
                  <a:lnTo>
                    <a:pt x="342900" y="282321"/>
                  </a:lnTo>
                  <a:lnTo>
                    <a:pt x="330827" y="282366"/>
                  </a:lnTo>
                  <a:lnTo>
                    <a:pt x="318611" y="282495"/>
                  </a:lnTo>
                  <a:lnTo>
                    <a:pt x="306252" y="282696"/>
                  </a:lnTo>
                  <a:lnTo>
                    <a:pt x="293750" y="282956"/>
                  </a:lnTo>
                  <a:lnTo>
                    <a:pt x="292862" y="274320"/>
                  </a:lnTo>
                  <a:lnTo>
                    <a:pt x="322961" y="249682"/>
                  </a:lnTo>
                  <a:lnTo>
                    <a:pt x="322961" y="243078"/>
                  </a:lnTo>
                  <a:lnTo>
                    <a:pt x="323088" y="236474"/>
                  </a:lnTo>
                  <a:lnTo>
                    <a:pt x="323088" y="47371"/>
                  </a:lnTo>
                  <a:lnTo>
                    <a:pt x="322961" y="41910"/>
                  </a:lnTo>
                  <a:lnTo>
                    <a:pt x="322961" y="36449"/>
                  </a:lnTo>
                  <a:lnTo>
                    <a:pt x="322833" y="31623"/>
                  </a:lnTo>
                  <a:lnTo>
                    <a:pt x="293243" y="12700"/>
                  </a:lnTo>
                  <a:lnTo>
                    <a:pt x="292862" y="4191"/>
                  </a:lnTo>
                  <a:lnTo>
                    <a:pt x="305625" y="4524"/>
                  </a:lnTo>
                  <a:lnTo>
                    <a:pt x="318198" y="4762"/>
                  </a:lnTo>
                  <a:lnTo>
                    <a:pt x="330581" y="4905"/>
                  </a:lnTo>
                  <a:lnTo>
                    <a:pt x="342772" y="4953"/>
                  </a:lnTo>
                  <a:lnTo>
                    <a:pt x="352605" y="4883"/>
                  </a:lnTo>
                  <a:lnTo>
                    <a:pt x="362283" y="4683"/>
                  </a:lnTo>
                  <a:lnTo>
                    <a:pt x="371794" y="4363"/>
                  </a:lnTo>
                  <a:lnTo>
                    <a:pt x="381126" y="3937"/>
                  </a:lnTo>
                  <a:lnTo>
                    <a:pt x="390362" y="3510"/>
                  </a:lnTo>
                  <a:lnTo>
                    <a:pt x="399764" y="3190"/>
                  </a:lnTo>
                  <a:lnTo>
                    <a:pt x="409309" y="2990"/>
                  </a:lnTo>
                  <a:lnTo>
                    <a:pt x="418972" y="2921"/>
                  </a:lnTo>
                  <a:close/>
                </a:path>
                <a:path w="852805" h="283844">
                  <a:moveTo>
                    <a:pt x="161162" y="0"/>
                  </a:moveTo>
                  <a:lnTo>
                    <a:pt x="249300" y="242950"/>
                  </a:lnTo>
                  <a:lnTo>
                    <a:pt x="252602" y="252095"/>
                  </a:lnTo>
                  <a:lnTo>
                    <a:pt x="255650" y="258318"/>
                  </a:lnTo>
                  <a:lnTo>
                    <a:pt x="288670" y="274320"/>
                  </a:lnTo>
                  <a:lnTo>
                    <a:pt x="289051" y="282956"/>
                  </a:lnTo>
                  <a:lnTo>
                    <a:pt x="276260" y="282696"/>
                  </a:lnTo>
                  <a:lnTo>
                    <a:pt x="263969" y="282495"/>
                  </a:lnTo>
                  <a:lnTo>
                    <a:pt x="252154" y="282366"/>
                  </a:lnTo>
                  <a:lnTo>
                    <a:pt x="240792" y="282321"/>
                  </a:lnTo>
                  <a:lnTo>
                    <a:pt x="228955" y="282366"/>
                  </a:lnTo>
                  <a:lnTo>
                    <a:pt x="216106" y="282495"/>
                  </a:lnTo>
                  <a:lnTo>
                    <a:pt x="202233" y="282696"/>
                  </a:lnTo>
                  <a:lnTo>
                    <a:pt x="187325" y="282956"/>
                  </a:lnTo>
                  <a:lnTo>
                    <a:pt x="186562" y="274320"/>
                  </a:lnTo>
                  <a:lnTo>
                    <a:pt x="205358" y="268859"/>
                  </a:lnTo>
                  <a:lnTo>
                    <a:pt x="208025" y="267843"/>
                  </a:lnTo>
                  <a:lnTo>
                    <a:pt x="209931" y="266826"/>
                  </a:lnTo>
                  <a:lnTo>
                    <a:pt x="211074" y="265684"/>
                  </a:lnTo>
                  <a:lnTo>
                    <a:pt x="212217" y="264668"/>
                  </a:lnTo>
                  <a:lnTo>
                    <a:pt x="212725" y="262890"/>
                  </a:lnTo>
                  <a:lnTo>
                    <a:pt x="212725" y="260476"/>
                  </a:lnTo>
                  <a:lnTo>
                    <a:pt x="212725" y="257810"/>
                  </a:lnTo>
                  <a:lnTo>
                    <a:pt x="204850" y="232791"/>
                  </a:lnTo>
                  <a:lnTo>
                    <a:pt x="186181" y="179578"/>
                  </a:lnTo>
                  <a:lnTo>
                    <a:pt x="90424" y="179578"/>
                  </a:lnTo>
                  <a:lnTo>
                    <a:pt x="69468" y="232663"/>
                  </a:lnTo>
                  <a:lnTo>
                    <a:pt x="66675" y="240030"/>
                  </a:lnTo>
                  <a:lnTo>
                    <a:pt x="64515" y="245999"/>
                  </a:lnTo>
                  <a:lnTo>
                    <a:pt x="62992" y="250317"/>
                  </a:lnTo>
                  <a:lnTo>
                    <a:pt x="61340" y="254762"/>
                  </a:lnTo>
                  <a:lnTo>
                    <a:pt x="60578" y="258191"/>
                  </a:lnTo>
                  <a:lnTo>
                    <a:pt x="60578" y="260604"/>
                  </a:lnTo>
                  <a:lnTo>
                    <a:pt x="60578" y="262890"/>
                  </a:lnTo>
                  <a:lnTo>
                    <a:pt x="61213" y="264668"/>
                  </a:lnTo>
                  <a:lnTo>
                    <a:pt x="62483" y="265684"/>
                  </a:lnTo>
                  <a:lnTo>
                    <a:pt x="63753" y="266826"/>
                  </a:lnTo>
                  <a:lnTo>
                    <a:pt x="65658" y="267843"/>
                  </a:lnTo>
                  <a:lnTo>
                    <a:pt x="68071" y="268605"/>
                  </a:lnTo>
                  <a:lnTo>
                    <a:pt x="86613" y="273938"/>
                  </a:lnTo>
                  <a:lnTo>
                    <a:pt x="86994" y="282956"/>
                  </a:lnTo>
                  <a:lnTo>
                    <a:pt x="73540" y="282696"/>
                  </a:lnTo>
                  <a:lnTo>
                    <a:pt x="61372" y="282495"/>
                  </a:lnTo>
                  <a:lnTo>
                    <a:pt x="50490" y="282366"/>
                  </a:lnTo>
                  <a:lnTo>
                    <a:pt x="40893" y="282321"/>
                  </a:lnTo>
                  <a:lnTo>
                    <a:pt x="31680" y="282366"/>
                  </a:lnTo>
                  <a:lnTo>
                    <a:pt x="21955" y="282495"/>
                  </a:lnTo>
                  <a:lnTo>
                    <a:pt x="11729" y="282696"/>
                  </a:lnTo>
                  <a:lnTo>
                    <a:pt x="1015" y="282956"/>
                  </a:lnTo>
                  <a:lnTo>
                    <a:pt x="0" y="274320"/>
                  </a:lnTo>
                  <a:lnTo>
                    <a:pt x="20065" y="268224"/>
                  </a:lnTo>
                  <a:lnTo>
                    <a:pt x="25018" y="266573"/>
                  </a:lnTo>
                  <a:lnTo>
                    <a:pt x="28828" y="264160"/>
                  </a:lnTo>
                  <a:lnTo>
                    <a:pt x="31114" y="260858"/>
                  </a:lnTo>
                  <a:lnTo>
                    <a:pt x="33527" y="257556"/>
                  </a:lnTo>
                  <a:lnTo>
                    <a:pt x="36194" y="252349"/>
                  </a:lnTo>
                  <a:lnTo>
                    <a:pt x="39115" y="245363"/>
                  </a:lnTo>
                  <a:lnTo>
                    <a:pt x="140588" y="2921"/>
                  </a:lnTo>
                  <a:lnTo>
                    <a:pt x="161162" y="0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03701" y="932942"/>
              <a:ext cx="3707256" cy="2951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18</a:t>
            </a:fld>
            <a:endParaRPr spc="-1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849" y="1490294"/>
            <a:ext cx="7842884" cy="430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With a </a:t>
            </a:r>
            <a:r>
              <a:rPr sz="4000" i="1" spc="-5" dirty="0">
                <a:solidFill>
                  <a:srgbClr val="FF3300"/>
                </a:solidFill>
                <a:latin typeface="Chancery Uralic"/>
                <a:cs typeface="Chancery Uralic"/>
              </a:rPr>
              <a:t>Bad Attitude </a:t>
            </a: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you can never </a:t>
            </a:r>
            <a:r>
              <a:rPr sz="4000" i="1" dirty="0">
                <a:solidFill>
                  <a:srgbClr val="7B354D"/>
                </a:solidFill>
                <a:latin typeface="Chancery Uralic"/>
                <a:cs typeface="Chancery Uralic"/>
              </a:rPr>
              <a:t>have</a:t>
            </a:r>
            <a:r>
              <a:rPr sz="4000" i="1" spc="-45" dirty="0">
                <a:solidFill>
                  <a:srgbClr val="7B354D"/>
                </a:solidFill>
                <a:latin typeface="Chancery Uralic"/>
                <a:cs typeface="Chancery Uralic"/>
              </a:rPr>
              <a:t> </a:t>
            </a: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a</a:t>
            </a:r>
            <a:endParaRPr sz="4000" dirty="0">
              <a:latin typeface="Chancery Uralic"/>
              <a:cs typeface="Chancery Uralic"/>
            </a:endParaRPr>
          </a:p>
          <a:p>
            <a:pPr marL="276225" algn="ctr">
              <a:lnSpc>
                <a:spcPct val="100000"/>
              </a:lnSpc>
            </a:pPr>
            <a:r>
              <a:rPr sz="4000" i="1" spc="-5" dirty="0">
                <a:solidFill>
                  <a:srgbClr val="CC00CC"/>
                </a:solidFill>
                <a:latin typeface="Chancery Uralic"/>
                <a:cs typeface="Chancery Uralic"/>
              </a:rPr>
              <a:t>Positive </a:t>
            </a:r>
            <a:r>
              <a:rPr sz="4000" i="1" spc="-10" dirty="0">
                <a:solidFill>
                  <a:srgbClr val="CC00CC"/>
                </a:solidFill>
                <a:latin typeface="Chancery Uralic"/>
                <a:cs typeface="Chancery Uralic"/>
              </a:rPr>
              <a:t>Day</a:t>
            </a:r>
            <a:endParaRPr sz="4000" dirty="0">
              <a:latin typeface="Chancery Uralic"/>
              <a:cs typeface="Chancery Uralic"/>
            </a:endParaRPr>
          </a:p>
          <a:p>
            <a:pPr algn="ctr">
              <a:lnSpc>
                <a:spcPct val="100000"/>
              </a:lnSpc>
              <a:spcBef>
                <a:spcPts val="2405"/>
              </a:spcBef>
            </a:pP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With a </a:t>
            </a:r>
            <a:r>
              <a:rPr sz="4000" i="1" spc="-5" dirty="0">
                <a:solidFill>
                  <a:srgbClr val="CC00CC"/>
                </a:solidFill>
                <a:latin typeface="Chancery Uralic"/>
                <a:cs typeface="Chancery Uralic"/>
              </a:rPr>
              <a:t>Positive </a:t>
            </a:r>
            <a:r>
              <a:rPr sz="4000" i="1" spc="-10" dirty="0">
                <a:solidFill>
                  <a:srgbClr val="CC00CC"/>
                </a:solidFill>
                <a:latin typeface="Chancery Uralic"/>
                <a:cs typeface="Chancery Uralic"/>
              </a:rPr>
              <a:t>Attitude </a:t>
            </a: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you can </a:t>
            </a:r>
            <a:r>
              <a:rPr sz="4000" i="1" spc="-10" dirty="0">
                <a:solidFill>
                  <a:srgbClr val="7B354D"/>
                </a:solidFill>
                <a:latin typeface="Chancery Uralic"/>
                <a:cs typeface="Chancery Uralic"/>
              </a:rPr>
              <a:t>never</a:t>
            </a:r>
            <a:r>
              <a:rPr sz="4000" i="1" spc="20" dirty="0">
                <a:solidFill>
                  <a:srgbClr val="7B354D"/>
                </a:solidFill>
                <a:latin typeface="Chancery Uralic"/>
                <a:cs typeface="Chancery Uralic"/>
              </a:rPr>
              <a:t> </a:t>
            </a:r>
            <a:r>
              <a:rPr sz="4000" i="1" dirty="0">
                <a:solidFill>
                  <a:srgbClr val="7B354D"/>
                </a:solidFill>
                <a:latin typeface="Chancery Uralic"/>
                <a:cs typeface="Chancery Uralic"/>
              </a:rPr>
              <a:t>had</a:t>
            </a:r>
            <a:endParaRPr sz="4000" dirty="0">
              <a:latin typeface="Chancery Uralic"/>
              <a:cs typeface="Chancery Uralic"/>
            </a:endParaRPr>
          </a:p>
          <a:p>
            <a:pPr marL="274955" algn="ctr">
              <a:lnSpc>
                <a:spcPct val="100000"/>
              </a:lnSpc>
            </a:pPr>
            <a:r>
              <a:rPr sz="4000" i="1" spc="-10" dirty="0">
                <a:solidFill>
                  <a:srgbClr val="FF3300"/>
                </a:solidFill>
                <a:latin typeface="Chancery Uralic"/>
                <a:cs typeface="Chancery Uralic"/>
              </a:rPr>
              <a:t>Bad</a:t>
            </a:r>
            <a:r>
              <a:rPr sz="4000" i="1" spc="-30" dirty="0">
                <a:solidFill>
                  <a:srgbClr val="FF3300"/>
                </a:solidFill>
                <a:latin typeface="Chancery Uralic"/>
                <a:cs typeface="Chancery Uralic"/>
              </a:rPr>
              <a:t> </a:t>
            </a:r>
            <a:r>
              <a:rPr sz="4000" i="1" spc="-10" dirty="0">
                <a:solidFill>
                  <a:srgbClr val="FF3300"/>
                </a:solidFill>
                <a:latin typeface="Chancery Uralic"/>
                <a:cs typeface="Chancery Uralic"/>
              </a:rPr>
              <a:t>Day.</a:t>
            </a:r>
            <a:endParaRPr sz="4000" dirty="0">
              <a:latin typeface="Chancery Uralic"/>
              <a:cs typeface="Chancery Uralic"/>
            </a:endParaRPr>
          </a:p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A positive attitude is like a </a:t>
            </a:r>
            <a:r>
              <a:rPr sz="4000" i="1" spc="-10" dirty="0">
                <a:solidFill>
                  <a:srgbClr val="7B354D"/>
                </a:solidFill>
                <a:latin typeface="Chancery Uralic"/>
                <a:cs typeface="Chancery Uralic"/>
              </a:rPr>
              <a:t>magnet</a:t>
            </a:r>
            <a:r>
              <a:rPr sz="4000" i="1" spc="-15" dirty="0">
                <a:solidFill>
                  <a:srgbClr val="7B354D"/>
                </a:solidFill>
                <a:latin typeface="Chancery Uralic"/>
                <a:cs typeface="Chancery Uralic"/>
              </a:rPr>
              <a:t> </a:t>
            </a: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for</a:t>
            </a:r>
            <a:endParaRPr sz="4000" dirty="0">
              <a:latin typeface="Chancery Uralic"/>
              <a:cs typeface="Chancery Uralic"/>
            </a:endParaRPr>
          </a:p>
          <a:p>
            <a:pPr marL="271780" algn="ctr">
              <a:lnSpc>
                <a:spcPct val="100000"/>
              </a:lnSpc>
              <a:spcBef>
                <a:spcPts val="75"/>
              </a:spcBef>
            </a:pPr>
            <a:r>
              <a:rPr sz="4000" i="1" dirty="0">
                <a:solidFill>
                  <a:srgbClr val="7B354D"/>
                </a:solidFill>
                <a:latin typeface="Chancery Uralic"/>
                <a:cs typeface="Chancery Uralic"/>
              </a:rPr>
              <a:t>positive</a:t>
            </a:r>
            <a:r>
              <a:rPr sz="4000" i="1" spc="-40" dirty="0">
                <a:solidFill>
                  <a:srgbClr val="7B354D"/>
                </a:solidFill>
                <a:latin typeface="Chancery Uralic"/>
                <a:cs typeface="Chancery Uralic"/>
              </a:rPr>
              <a:t> </a:t>
            </a:r>
            <a:r>
              <a:rPr sz="40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results</a:t>
            </a:r>
            <a:endParaRPr sz="4000" dirty="0">
              <a:latin typeface="Chancery Uralic"/>
              <a:cs typeface="Chancery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4695" y="541019"/>
            <a:ext cx="6277610" cy="833755"/>
            <a:chOff x="234695" y="541019"/>
            <a:chExt cx="6277610" cy="833755"/>
          </a:xfrm>
        </p:grpSpPr>
        <p:sp>
          <p:nvSpPr>
            <p:cNvPr id="4" name="object 4"/>
            <p:cNvSpPr/>
            <p:nvPr/>
          </p:nvSpPr>
          <p:spPr>
            <a:xfrm>
              <a:off x="234695" y="541019"/>
              <a:ext cx="6277356" cy="833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837" y="833246"/>
              <a:ext cx="5587072" cy="371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19</a:t>
            </a:fld>
            <a:endParaRPr spc="-1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54861"/>
            <a:ext cx="783145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548890" algn="l"/>
              </a:tabLst>
            </a:pPr>
            <a:r>
              <a:rPr sz="3200" i="1" spc="135" dirty="0">
                <a:solidFill>
                  <a:srgbClr val="7B354D"/>
                </a:solidFill>
                <a:latin typeface="Times New Roman"/>
                <a:cs typeface="Times New Roman"/>
              </a:rPr>
              <a:t>Attitude</a:t>
            </a:r>
            <a:r>
              <a:rPr sz="3200" i="1" spc="-8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is</a:t>
            </a:r>
            <a:r>
              <a:rPr sz="3200" i="1" spc="-7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mental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95" dirty="0">
                <a:solidFill>
                  <a:srgbClr val="7B354D"/>
                </a:solidFill>
                <a:latin typeface="Times New Roman"/>
                <a:cs typeface="Times New Roman"/>
              </a:rPr>
              <a:t>position</a:t>
            </a:r>
            <a:r>
              <a:rPr sz="3200" i="1" spc="-8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25" dirty="0">
                <a:solidFill>
                  <a:srgbClr val="7B354D"/>
                </a:solidFill>
                <a:latin typeface="Times New Roman"/>
                <a:cs typeface="Times New Roman"/>
              </a:rPr>
              <a:t>relative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50" dirty="0">
                <a:solidFill>
                  <a:srgbClr val="7B354D"/>
                </a:solidFill>
                <a:latin typeface="Times New Roman"/>
                <a:cs typeface="Times New Roman"/>
              </a:rPr>
              <a:t>to</a:t>
            </a:r>
            <a:r>
              <a:rPr sz="3200" i="1" spc="-7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way  of</a:t>
            </a:r>
            <a:r>
              <a:rPr sz="3200" i="1" spc="-6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14" dirty="0">
                <a:solidFill>
                  <a:srgbClr val="7B354D"/>
                </a:solidFill>
                <a:latin typeface="Times New Roman"/>
                <a:cs typeface="Times New Roman"/>
              </a:rPr>
              <a:t>thinking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or	</a:t>
            </a:r>
            <a:r>
              <a:rPr sz="32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being.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075" y="524255"/>
            <a:ext cx="2478405" cy="803275"/>
            <a:chOff x="227075" y="524255"/>
            <a:chExt cx="2478405" cy="803275"/>
          </a:xfrm>
        </p:grpSpPr>
        <p:sp>
          <p:nvSpPr>
            <p:cNvPr id="4" name="object 4"/>
            <p:cNvSpPr/>
            <p:nvPr/>
          </p:nvSpPr>
          <p:spPr>
            <a:xfrm>
              <a:off x="532269" y="791590"/>
              <a:ext cx="1847837" cy="4028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7075" y="524255"/>
              <a:ext cx="2478024" cy="803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971800" y="2736595"/>
            <a:ext cx="3200400" cy="3283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2</a:t>
            </a:fld>
            <a:endParaRPr spc="-1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5064" y="609600"/>
            <a:ext cx="6633845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20</a:t>
            </a:fld>
            <a:endParaRPr spc="-1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1511" y="553212"/>
            <a:ext cx="4759960" cy="1308100"/>
            <a:chOff x="2191511" y="553212"/>
            <a:chExt cx="4759960" cy="1308100"/>
          </a:xfrm>
        </p:grpSpPr>
        <p:sp>
          <p:nvSpPr>
            <p:cNvPr id="3" name="object 3"/>
            <p:cNvSpPr/>
            <p:nvPr/>
          </p:nvSpPr>
          <p:spPr>
            <a:xfrm>
              <a:off x="2504820" y="795147"/>
              <a:ext cx="4160011" cy="4732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1511" y="553212"/>
              <a:ext cx="4759451" cy="728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45968" y="1374267"/>
              <a:ext cx="4077715" cy="4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32659" y="1132331"/>
              <a:ext cx="4677155" cy="7284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041525" y="2133600"/>
            <a:ext cx="5060823" cy="335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21</a:t>
            </a:fld>
            <a:endParaRPr spc="-1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36" y="2208276"/>
            <a:ext cx="7872983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22</a:t>
            </a:fld>
            <a:endParaRPr spc="-1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7544" y="992124"/>
            <a:ext cx="3677920" cy="1117600"/>
            <a:chOff x="2447544" y="992124"/>
            <a:chExt cx="3677920" cy="1117600"/>
          </a:xfrm>
        </p:grpSpPr>
        <p:sp>
          <p:nvSpPr>
            <p:cNvPr id="3" name="object 3"/>
            <p:cNvSpPr/>
            <p:nvPr/>
          </p:nvSpPr>
          <p:spPr>
            <a:xfrm>
              <a:off x="2447544" y="992124"/>
              <a:ext cx="2863596" cy="6507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88336" y="1519428"/>
              <a:ext cx="2403348" cy="99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85744" y="1458468"/>
              <a:ext cx="2839212" cy="6507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2716" y="1985772"/>
              <a:ext cx="2462784" cy="99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225540" y="992124"/>
            <a:ext cx="655320" cy="650875"/>
            <a:chOff x="6225540" y="992124"/>
            <a:chExt cx="655320" cy="650875"/>
          </a:xfrm>
        </p:grpSpPr>
        <p:sp>
          <p:nvSpPr>
            <p:cNvPr id="8" name="object 8"/>
            <p:cNvSpPr/>
            <p:nvPr/>
          </p:nvSpPr>
          <p:spPr>
            <a:xfrm>
              <a:off x="6225540" y="992124"/>
              <a:ext cx="655319" cy="6507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66332" y="1519428"/>
              <a:ext cx="195071" cy="990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44296" y="5065776"/>
            <a:ext cx="5201412" cy="819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5844" y="1082166"/>
            <a:ext cx="7403465" cy="4736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89890" algn="ctr">
              <a:lnSpc>
                <a:spcPts val="3754"/>
              </a:lnSpc>
              <a:spcBef>
                <a:spcPts val="105"/>
              </a:spcBef>
            </a:pPr>
            <a:r>
              <a:rPr sz="3200" b="1" u="heavy" spc="35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If</a:t>
            </a:r>
            <a:r>
              <a:rPr sz="3200" b="1" u="heavy" spc="-75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170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3200" b="1" u="heavy" spc="-110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210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think</a:t>
            </a:r>
            <a:r>
              <a:rPr sz="3200" b="1" spc="-17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u="heavy" spc="1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3200" b="1" u="heavy" spc="-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can</a:t>
            </a:r>
            <a:r>
              <a:rPr sz="3200" b="1" u="heavy" spc="150" dirty="0">
                <a:solidFill>
                  <a:srgbClr val="7B354D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,</a:t>
            </a:r>
            <a:endParaRPr sz="3200" dirty="0">
              <a:latin typeface="Times New Roman"/>
              <a:cs typeface="Times New Roman"/>
            </a:endParaRPr>
          </a:p>
          <a:p>
            <a:pPr marR="391795" algn="ctr">
              <a:lnSpc>
                <a:spcPts val="3754"/>
              </a:lnSpc>
            </a:pPr>
            <a:r>
              <a:rPr sz="3200" u="heavy" spc="-140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heavy" spc="-85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Arial"/>
                <a:cs typeface="Arial"/>
              </a:rPr>
              <a:t>you’re</a:t>
            </a:r>
            <a:r>
              <a:rPr sz="3200" b="1" u="heavy" spc="-285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spc="60" dirty="0">
                <a:solidFill>
                  <a:srgbClr val="7B354D"/>
                </a:solidFill>
                <a:uFill>
                  <a:solidFill>
                    <a:srgbClr val="7B354D"/>
                  </a:solidFill>
                </a:uFill>
                <a:latin typeface="Arial"/>
                <a:cs typeface="Arial"/>
              </a:rPr>
              <a:t>right.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Arial"/>
              <a:cs typeface="Arial"/>
            </a:endParaRPr>
          </a:p>
          <a:p>
            <a:pPr marL="1443355" marR="1833880" algn="ctr">
              <a:lnSpc>
                <a:spcPts val="3679"/>
              </a:lnSpc>
            </a:pPr>
            <a:r>
              <a:rPr sz="3200" b="1" spc="35" dirty="0">
                <a:solidFill>
                  <a:srgbClr val="7B354D"/>
                </a:solidFill>
                <a:latin typeface="Times New Roman"/>
                <a:cs typeface="Times New Roman"/>
              </a:rPr>
              <a:t>If</a:t>
            </a:r>
            <a:r>
              <a:rPr sz="3200" b="1" spc="-8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170" dirty="0">
                <a:solidFill>
                  <a:srgbClr val="7B354D"/>
                </a:solidFill>
                <a:latin typeface="Times New Roman"/>
                <a:cs typeface="Times New Roman"/>
              </a:rPr>
              <a:t>you</a:t>
            </a:r>
            <a:r>
              <a:rPr sz="3200" b="1" spc="-12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210" dirty="0">
                <a:solidFill>
                  <a:srgbClr val="7B354D"/>
                </a:solidFill>
                <a:latin typeface="Times New Roman"/>
                <a:cs typeface="Times New Roman"/>
              </a:rPr>
              <a:t>think</a:t>
            </a:r>
            <a:r>
              <a:rPr sz="3200" b="1" spc="-18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-65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3200" b="1" spc="-2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FF0000"/>
                </a:solidFill>
                <a:latin typeface="Arial"/>
                <a:cs typeface="Arial"/>
              </a:rPr>
              <a:t>can’t</a:t>
            </a:r>
            <a:r>
              <a:rPr sz="3200" b="1" spc="-55" dirty="0">
                <a:solidFill>
                  <a:srgbClr val="7B354D"/>
                </a:solidFill>
                <a:latin typeface="Times New Roman"/>
                <a:cs typeface="Times New Roman"/>
              </a:rPr>
              <a:t>,  </a:t>
            </a:r>
            <a:r>
              <a:rPr sz="3200" b="1" spc="-85" dirty="0">
                <a:solidFill>
                  <a:srgbClr val="7B354D"/>
                </a:solidFill>
                <a:latin typeface="Arial"/>
                <a:cs typeface="Arial"/>
              </a:rPr>
              <a:t>you’re </a:t>
            </a:r>
            <a:r>
              <a:rPr sz="3200" b="1" spc="65" dirty="0">
                <a:solidFill>
                  <a:srgbClr val="7B354D"/>
                </a:solidFill>
                <a:latin typeface="Arial"/>
                <a:cs typeface="Arial"/>
              </a:rPr>
              <a:t>right</a:t>
            </a:r>
            <a:r>
              <a:rPr sz="3200" b="1" spc="-505" dirty="0">
                <a:solidFill>
                  <a:srgbClr val="7B354D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7B354D"/>
                </a:solidFill>
                <a:latin typeface="Arial"/>
                <a:cs typeface="Arial"/>
              </a:rPr>
              <a:t>again.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500" dirty="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</a:pPr>
            <a:r>
              <a:rPr sz="4000" b="1" dirty="0">
                <a:solidFill>
                  <a:srgbClr val="C00000"/>
                </a:solidFill>
                <a:latin typeface="Times New Roman"/>
                <a:cs typeface="Times New Roman"/>
              </a:rPr>
              <a:t>Yes</a:t>
            </a:r>
            <a:r>
              <a:rPr sz="4000" b="1" dirty="0">
                <a:solidFill>
                  <a:srgbClr val="7B354D"/>
                </a:solidFill>
                <a:latin typeface="Times New Roman"/>
                <a:cs typeface="Times New Roman"/>
              </a:rPr>
              <a:t>,</a:t>
            </a:r>
            <a:endParaRPr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546600" algn="l"/>
              </a:tabLst>
            </a:pPr>
            <a:r>
              <a:rPr sz="4000" b="1" spc="65" dirty="0">
                <a:solidFill>
                  <a:srgbClr val="7B354D"/>
                </a:solidFill>
                <a:latin typeface="Times New Roman"/>
                <a:cs typeface="Times New Roman"/>
              </a:rPr>
              <a:t>It</a:t>
            </a:r>
            <a:r>
              <a:rPr sz="4000" b="1" spc="-1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4000" b="1" spc="240" dirty="0">
                <a:solidFill>
                  <a:srgbClr val="7B354D"/>
                </a:solidFill>
                <a:latin typeface="Times New Roman"/>
                <a:cs typeface="Times New Roman"/>
              </a:rPr>
              <a:t>is</a:t>
            </a:r>
            <a:r>
              <a:rPr sz="4000" b="1" spc="-21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4000" b="1" spc="180" dirty="0">
                <a:solidFill>
                  <a:srgbClr val="7B354D"/>
                </a:solidFill>
                <a:latin typeface="Times New Roman"/>
                <a:cs typeface="Times New Roman"/>
              </a:rPr>
              <a:t>all</a:t>
            </a:r>
            <a:r>
              <a:rPr sz="4000" b="1" spc="-1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4000" b="1" spc="140" dirty="0">
                <a:solidFill>
                  <a:srgbClr val="7B354D"/>
                </a:solidFill>
                <a:latin typeface="Times New Roman"/>
                <a:cs typeface="Times New Roman"/>
              </a:rPr>
              <a:t>a</a:t>
            </a:r>
            <a:r>
              <a:rPr sz="4000" b="1" spc="-14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4000" b="1" spc="200" dirty="0">
                <a:solidFill>
                  <a:srgbClr val="7B354D"/>
                </a:solidFill>
                <a:latin typeface="Times New Roman"/>
                <a:cs typeface="Times New Roman"/>
              </a:rPr>
              <a:t>matter</a:t>
            </a:r>
            <a:r>
              <a:rPr sz="4000" b="1" spc="-254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4000" b="1" spc="235" dirty="0">
                <a:solidFill>
                  <a:srgbClr val="7B354D"/>
                </a:solidFill>
                <a:latin typeface="Times New Roman"/>
                <a:cs typeface="Times New Roman"/>
              </a:rPr>
              <a:t>of	</a:t>
            </a:r>
            <a:r>
              <a:rPr sz="4000" b="1" spc="140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4000" b="1" spc="-19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25" dirty="0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sz="4000" b="1" spc="-1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25" dirty="0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sz="4000" b="1" spc="-1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10" dirty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sz="4000" b="1" spc="-9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25" dirty="0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sz="4000" b="1" spc="-19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80" dirty="0">
                <a:solidFill>
                  <a:srgbClr val="C00000"/>
                </a:solidFill>
                <a:latin typeface="Times New Roman"/>
                <a:cs typeface="Times New Roman"/>
              </a:rPr>
              <a:t>u</a:t>
            </a:r>
            <a:r>
              <a:rPr sz="4000" b="1" spc="-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50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40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254" dirty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sz="4000" b="1" spc="254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3</a:t>
            </a:fld>
            <a:endParaRPr spc="-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826" y="1969770"/>
            <a:ext cx="676783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400" i="1" dirty="0">
                <a:solidFill>
                  <a:srgbClr val="7B354D"/>
                </a:solidFill>
                <a:latin typeface="Chancery Uralic"/>
                <a:cs typeface="Chancery Uralic"/>
              </a:rPr>
              <a:t>The </a:t>
            </a:r>
            <a:r>
              <a:rPr sz="4400" i="1" spc="-10" dirty="0">
                <a:solidFill>
                  <a:srgbClr val="7B354D"/>
                </a:solidFill>
                <a:latin typeface="Chancery Uralic"/>
                <a:cs typeface="Chancery Uralic"/>
              </a:rPr>
              <a:t>Positive </a:t>
            </a:r>
            <a:r>
              <a:rPr sz="4400" i="1" dirty="0">
                <a:solidFill>
                  <a:srgbClr val="7B354D"/>
                </a:solidFill>
                <a:latin typeface="Chancery Uralic"/>
                <a:cs typeface="Chancery Uralic"/>
              </a:rPr>
              <a:t>thinker sees the  </a:t>
            </a:r>
            <a:r>
              <a:rPr sz="4400" i="1" spc="-5" dirty="0">
                <a:solidFill>
                  <a:srgbClr val="33391D"/>
                </a:solidFill>
                <a:latin typeface="Chancery Uralic"/>
                <a:cs typeface="Chancery Uralic"/>
              </a:rPr>
              <a:t>Invisible</a:t>
            </a:r>
            <a:r>
              <a:rPr sz="44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, </a:t>
            </a:r>
            <a:r>
              <a:rPr sz="4400" i="1" dirty="0">
                <a:solidFill>
                  <a:srgbClr val="7B354D"/>
                </a:solidFill>
                <a:latin typeface="Chancery Uralic"/>
                <a:cs typeface="Chancery Uralic"/>
              </a:rPr>
              <a:t>feels the </a:t>
            </a:r>
            <a:r>
              <a:rPr sz="4400" i="1" dirty="0">
                <a:solidFill>
                  <a:srgbClr val="33391D"/>
                </a:solidFill>
                <a:latin typeface="Chancery Uralic"/>
                <a:cs typeface="Chancery Uralic"/>
              </a:rPr>
              <a:t>Intangible</a:t>
            </a:r>
            <a:r>
              <a:rPr sz="4400" i="1" dirty="0">
                <a:solidFill>
                  <a:srgbClr val="7B354D"/>
                </a:solidFill>
                <a:latin typeface="Chancery Uralic"/>
                <a:cs typeface="Chancery Uralic"/>
              </a:rPr>
              <a:t>,</a:t>
            </a:r>
            <a:r>
              <a:rPr sz="4400" i="1" spc="-65" dirty="0">
                <a:solidFill>
                  <a:srgbClr val="7B354D"/>
                </a:solidFill>
                <a:latin typeface="Chancery Uralic"/>
                <a:cs typeface="Chancery Uralic"/>
              </a:rPr>
              <a:t> </a:t>
            </a:r>
            <a:r>
              <a:rPr sz="4400" i="1" dirty="0">
                <a:solidFill>
                  <a:srgbClr val="7B354D"/>
                </a:solidFill>
                <a:latin typeface="Chancery Uralic"/>
                <a:cs typeface="Chancery Uralic"/>
              </a:rPr>
              <a:t>and  achieves </a:t>
            </a:r>
            <a:r>
              <a:rPr sz="44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the </a:t>
            </a:r>
            <a:r>
              <a:rPr sz="4400" i="1" spc="-5" dirty="0">
                <a:solidFill>
                  <a:srgbClr val="33391D"/>
                </a:solidFill>
                <a:latin typeface="Chancery Uralic"/>
                <a:cs typeface="Chancery Uralic"/>
              </a:rPr>
              <a:t>Impossible</a:t>
            </a:r>
            <a:r>
              <a:rPr sz="4400" i="1" spc="-5" dirty="0">
                <a:solidFill>
                  <a:srgbClr val="7B354D"/>
                </a:solidFill>
                <a:latin typeface="Chancery Uralic"/>
                <a:cs typeface="Chancery Uralic"/>
              </a:rPr>
              <a:t>.</a:t>
            </a:r>
            <a:endParaRPr sz="4400">
              <a:latin typeface="Chancery Uralic"/>
              <a:cs typeface="Chancery Ural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4</a:t>
            </a:fld>
            <a:endParaRPr spc="-1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31442"/>
            <a:ext cx="712787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Your</a:t>
            </a:r>
            <a:r>
              <a:rPr sz="3200" i="1" spc="-8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choice</a:t>
            </a:r>
            <a:r>
              <a:rPr sz="3200" i="1" spc="-7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of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attitude</a:t>
            </a:r>
            <a:r>
              <a:rPr sz="3200" i="1" spc="-7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80" dirty="0">
                <a:solidFill>
                  <a:srgbClr val="7B354D"/>
                </a:solidFill>
                <a:latin typeface="Times New Roman"/>
                <a:cs typeface="Times New Roman"/>
              </a:rPr>
              <a:t>can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decide</a:t>
            </a:r>
            <a:r>
              <a:rPr sz="3200" i="1" spc="-3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the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70" dirty="0">
                <a:solidFill>
                  <a:srgbClr val="7B354D"/>
                </a:solidFill>
                <a:latin typeface="Times New Roman"/>
                <a:cs typeface="Times New Roman"/>
              </a:rPr>
              <a:t>out  </a:t>
            </a:r>
            <a:r>
              <a:rPr sz="3200" i="1" spc="114" dirty="0">
                <a:solidFill>
                  <a:srgbClr val="7B354D"/>
                </a:solidFill>
                <a:latin typeface="Times New Roman"/>
                <a:cs typeface="Times New Roman"/>
              </a:rPr>
              <a:t>come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of </a:t>
            </a:r>
            <a:r>
              <a:rPr sz="32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your</a:t>
            </a:r>
            <a:r>
              <a:rPr sz="3200" i="1" spc="-38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life.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147441"/>
            <a:ext cx="7630159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Negative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40" dirty="0">
                <a:solidFill>
                  <a:srgbClr val="7B354D"/>
                </a:solidFill>
                <a:latin typeface="Times New Roman"/>
                <a:cs typeface="Times New Roman"/>
              </a:rPr>
              <a:t>thoughts</a:t>
            </a:r>
            <a:r>
              <a:rPr sz="3200" i="1" spc="-9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have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30" dirty="0">
                <a:solidFill>
                  <a:srgbClr val="7B354D"/>
                </a:solidFill>
                <a:latin typeface="Times New Roman"/>
                <a:cs typeface="Times New Roman"/>
              </a:rPr>
              <a:t>no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25" dirty="0">
                <a:solidFill>
                  <a:srgbClr val="7B354D"/>
                </a:solidFill>
                <a:latin typeface="Times New Roman"/>
                <a:cs typeface="Times New Roman"/>
              </a:rPr>
              <a:t>power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90" dirty="0">
                <a:solidFill>
                  <a:srgbClr val="7B354D"/>
                </a:solidFill>
                <a:latin typeface="Times New Roman"/>
                <a:cs typeface="Times New Roman"/>
              </a:rPr>
              <a:t>unless</a:t>
            </a:r>
            <a:r>
              <a:rPr sz="3200" i="1" spc="-7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00" dirty="0">
                <a:solidFill>
                  <a:srgbClr val="7B354D"/>
                </a:solidFill>
                <a:latin typeface="Times New Roman"/>
                <a:cs typeface="Times New Roman"/>
              </a:rPr>
              <a:t>you 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empower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50" dirty="0">
                <a:solidFill>
                  <a:srgbClr val="7B354D"/>
                </a:solidFill>
                <a:latin typeface="Times New Roman"/>
                <a:cs typeface="Times New Roman"/>
              </a:rPr>
              <a:t>them.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7075" y="524255"/>
            <a:ext cx="5283835" cy="803275"/>
            <a:chOff x="227075" y="524255"/>
            <a:chExt cx="5283835" cy="803275"/>
          </a:xfrm>
        </p:grpSpPr>
        <p:sp>
          <p:nvSpPr>
            <p:cNvPr id="5" name="object 5"/>
            <p:cNvSpPr/>
            <p:nvPr/>
          </p:nvSpPr>
          <p:spPr>
            <a:xfrm>
              <a:off x="572896" y="791590"/>
              <a:ext cx="4612894" cy="5234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075" y="524255"/>
              <a:ext cx="5283708" cy="803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5</a:t>
            </a:fld>
            <a:endParaRPr spc="-1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31442"/>
            <a:ext cx="807402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Positive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attitude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60" dirty="0">
                <a:solidFill>
                  <a:srgbClr val="7B354D"/>
                </a:solidFill>
                <a:latin typeface="Times New Roman"/>
                <a:cs typeface="Times New Roman"/>
              </a:rPr>
              <a:t>helps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50" dirty="0">
                <a:solidFill>
                  <a:srgbClr val="7B354D"/>
                </a:solidFill>
                <a:latin typeface="Times New Roman"/>
                <a:cs typeface="Times New Roman"/>
              </a:rPr>
              <a:t>to</a:t>
            </a:r>
            <a:r>
              <a:rPr sz="3200" i="1" spc="-6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cope</a:t>
            </a:r>
            <a:r>
              <a:rPr sz="32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00" dirty="0">
                <a:solidFill>
                  <a:srgbClr val="7B354D"/>
                </a:solidFill>
                <a:latin typeface="Times New Roman"/>
                <a:cs typeface="Times New Roman"/>
              </a:rPr>
              <a:t>more</a:t>
            </a:r>
            <a:r>
              <a:rPr sz="32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35" dirty="0">
                <a:solidFill>
                  <a:srgbClr val="7B354D"/>
                </a:solidFill>
                <a:latin typeface="Times New Roman"/>
                <a:cs typeface="Times New Roman"/>
              </a:rPr>
              <a:t>easily</a:t>
            </a:r>
            <a:r>
              <a:rPr sz="3200" i="1" spc="-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110" dirty="0">
                <a:solidFill>
                  <a:srgbClr val="7B354D"/>
                </a:solidFill>
                <a:latin typeface="Times New Roman"/>
                <a:cs typeface="Times New Roman"/>
              </a:rPr>
              <a:t>with  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the </a:t>
            </a:r>
            <a:r>
              <a:rPr sz="32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daily </a:t>
            </a:r>
            <a:r>
              <a:rPr sz="3200" i="1" spc="35" dirty="0">
                <a:solidFill>
                  <a:srgbClr val="7B354D"/>
                </a:solidFill>
                <a:latin typeface="Times New Roman"/>
                <a:cs typeface="Times New Roman"/>
              </a:rPr>
              <a:t>affairs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of </a:t>
            </a:r>
            <a:r>
              <a:rPr sz="32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life. </a:t>
            </a:r>
            <a:r>
              <a:rPr sz="3200" i="1" spc="105" dirty="0">
                <a:solidFill>
                  <a:srgbClr val="7B354D"/>
                </a:solidFill>
                <a:latin typeface="Times New Roman"/>
                <a:cs typeface="Times New Roman"/>
              </a:rPr>
              <a:t>It </a:t>
            </a:r>
            <a:r>
              <a:rPr sz="3200" i="1" spc="50" dirty="0">
                <a:solidFill>
                  <a:srgbClr val="7B354D"/>
                </a:solidFill>
                <a:latin typeface="Times New Roman"/>
                <a:cs typeface="Times New Roman"/>
              </a:rPr>
              <a:t>brings </a:t>
            </a:r>
            <a:r>
              <a:rPr sz="3200" i="1" spc="145" dirty="0">
                <a:solidFill>
                  <a:srgbClr val="7B354D"/>
                </a:solidFill>
                <a:latin typeface="Times New Roman"/>
                <a:cs typeface="Times New Roman"/>
              </a:rPr>
              <a:t>optimism </a:t>
            </a:r>
            <a:r>
              <a:rPr sz="3200" i="1" spc="114" dirty="0">
                <a:solidFill>
                  <a:srgbClr val="7B354D"/>
                </a:solidFill>
                <a:latin typeface="Times New Roman"/>
                <a:cs typeface="Times New Roman"/>
              </a:rPr>
              <a:t>into  </a:t>
            </a:r>
            <a:r>
              <a:rPr sz="32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your </a:t>
            </a:r>
            <a:r>
              <a:rPr sz="32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life, </a:t>
            </a:r>
            <a:r>
              <a:rPr sz="3200" i="1" spc="95" dirty="0">
                <a:solidFill>
                  <a:srgbClr val="7B354D"/>
                </a:solidFill>
                <a:latin typeface="Times New Roman"/>
                <a:cs typeface="Times New Roman"/>
              </a:rPr>
              <a:t>and </a:t>
            </a:r>
            <a:r>
              <a:rPr sz="3200" i="1" spc="130" dirty="0">
                <a:solidFill>
                  <a:srgbClr val="7B354D"/>
                </a:solidFill>
                <a:latin typeface="Times New Roman"/>
                <a:cs typeface="Times New Roman"/>
              </a:rPr>
              <a:t>makes </a:t>
            </a:r>
            <a:r>
              <a:rPr sz="3200" i="1" spc="120" dirty="0">
                <a:solidFill>
                  <a:srgbClr val="7B354D"/>
                </a:solidFill>
                <a:latin typeface="Times New Roman"/>
                <a:cs typeface="Times New Roman"/>
              </a:rPr>
              <a:t>it </a:t>
            </a:r>
            <a:r>
              <a:rPr sz="32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easier </a:t>
            </a:r>
            <a:r>
              <a:rPr sz="3200" i="1" spc="150" dirty="0">
                <a:solidFill>
                  <a:srgbClr val="7B354D"/>
                </a:solidFill>
                <a:latin typeface="Times New Roman"/>
                <a:cs typeface="Times New Roman"/>
              </a:rPr>
              <a:t>to </a:t>
            </a:r>
            <a:r>
              <a:rPr sz="3200" i="1" spc="25" dirty="0">
                <a:solidFill>
                  <a:srgbClr val="7B354D"/>
                </a:solidFill>
                <a:latin typeface="Times New Roman"/>
                <a:cs typeface="Times New Roman"/>
              </a:rPr>
              <a:t>avoid </a:t>
            </a:r>
            <a:r>
              <a:rPr sz="3200" i="1" spc="50" dirty="0">
                <a:solidFill>
                  <a:srgbClr val="7B354D"/>
                </a:solidFill>
                <a:latin typeface="Times New Roman"/>
                <a:cs typeface="Times New Roman"/>
              </a:rPr>
              <a:t>worry  </a:t>
            </a:r>
            <a:r>
              <a:rPr sz="3200" i="1" spc="95" dirty="0">
                <a:solidFill>
                  <a:srgbClr val="7B354D"/>
                </a:solidFill>
                <a:latin typeface="Times New Roman"/>
                <a:cs typeface="Times New Roman"/>
              </a:rPr>
              <a:t>and </a:t>
            </a:r>
            <a:r>
              <a:rPr sz="3200" i="1" spc="60" dirty="0">
                <a:solidFill>
                  <a:srgbClr val="7B354D"/>
                </a:solidFill>
                <a:latin typeface="Times New Roman"/>
                <a:cs typeface="Times New Roman"/>
              </a:rPr>
              <a:t>negative</a:t>
            </a:r>
            <a:r>
              <a:rPr sz="3200" i="1" spc="-204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95" dirty="0">
                <a:solidFill>
                  <a:srgbClr val="7B354D"/>
                </a:solidFill>
                <a:latin typeface="Times New Roman"/>
                <a:cs typeface="Times New Roman"/>
              </a:rPr>
              <a:t>thinking.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122877"/>
            <a:ext cx="80721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84505" algn="l"/>
                <a:tab pos="963294" algn="l"/>
                <a:tab pos="1367155" algn="l"/>
                <a:tab pos="2769870" algn="l"/>
                <a:tab pos="4338320" algn="l"/>
                <a:tab pos="5253990" algn="l"/>
                <a:tab pos="6731634" algn="l"/>
              </a:tabLst>
            </a:pPr>
            <a:r>
              <a:rPr sz="3200" i="1" spc="85" dirty="0">
                <a:solidFill>
                  <a:srgbClr val="7B354D"/>
                </a:solidFill>
                <a:latin typeface="Times New Roman"/>
                <a:cs typeface="Times New Roman"/>
              </a:rPr>
              <a:t>I</a:t>
            </a:r>
            <a:r>
              <a:rPr sz="3200" i="1" spc="125" dirty="0">
                <a:solidFill>
                  <a:srgbClr val="7B354D"/>
                </a:solidFill>
                <a:latin typeface="Times New Roman"/>
                <a:cs typeface="Times New Roman"/>
              </a:rPr>
              <a:t>t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is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229" dirty="0">
                <a:solidFill>
                  <a:srgbClr val="7B354D"/>
                </a:solidFill>
                <a:latin typeface="Times New Roman"/>
                <a:cs typeface="Times New Roman"/>
              </a:rPr>
              <a:t>men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t</a:t>
            </a:r>
            <a:r>
              <a:rPr sz="3200" i="1" spc="10" dirty="0">
                <a:solidFill>
                  <a:srgbClr val="7B354D"/>
                </a:solidFill>
                <a:latin typeface="Times New Roman"/>
                <a:cs typeface="Times New Roman"/>
              </a:rPr>
              <a:t>al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200" dirty="0">
                <a:solidFill>
                  <a:srgbClr val="7B354D"/>
                </a:solidFill>
                <a:latin typeface="Times New Roman"/>
                <a:cs typeface="Times New Roman"/>
              </a:rPr>
              <a:t>a</a:t>
            </a:r>
            <a:r>
              <a:rPr sz="32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t</a:t>
            </a:r>
            <a:r>
              <a:rPr sz="3200" i="1" spc="114" dirty="0">
                <a:solidFill>
                  <a:srgbClr val="7B354D"/>
                </a:solidFill>
                <a:latin typeface="Times New Roman"/>
                <a:cs typeface="Times New Roman"/>
              </a:rPr>
              <a:t>titud</a:t>
            </a:r>
            <a:r>
              <a:rPr sz="3200" i="1" spc="150" dirty="0">
                <a:solidFill>
                  <a:srgbClr val="7B354D"/>
                </a:solidFill>
                <a:latin typeface="Times New Roman"/>
                <a:cs typeface="Times New Roman"/>
              </a:rPr>
              <a:t>e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210" dirty="0">
                <a:solidFill>
                  <a:srgbClr val="7B354D"/>
                </a:solidFill>
                <a:latin typeface="Times New Roman"/>
                <a:cs typeface="Times New Roman"/>
              </a:rPr>
              <a:t>t</a:t>
            </a:r>
            <a:r>
              <a:rPr sz="3200" i="1" spc="180" dirty="0">
                <a:solidFill>
                  <a:srgbClr val="7B354D"/>
                </a:solidFill>
                <a:latin typeface="Times New Roman"/>
                <a:cs typeface="Times New Roman"/>
              </a:rPr>
              <a:t>ha</a:t>
            </a:r>
            <a:r>
              <a:rPr sz="3200" i="1" spc="100" dirty="0">
                <a:solidFill>
                  <a:srgbClr val="7B354D"/>
                </a:solidFill>
                <a:latin typeface="Times New Roman"/>
                <a:cs typeface="Times New Roman"/>
              </a:rPr>
              <a:t>t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85" dirty="0">
                <a:solidFill>
                  <a:srgbClr val="7B354D"/>
                </a:solidFill>
                <a:latin typeface="Times New Roman"/>
                <a:cs typeface="Times New Roman"/>
              </a:rPr>
              <a:t>e</a:t>
            </a:r>
            <a:r>
              <a:rPr sz="32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x</a:t>
            </a:r>
            <a:r>
              <a:rPr sz="32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p</a:t>
            </a:r>
            <a:r>
              <a:rPr sz="32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e</a:t>
            </a:r>
            <a:r>
              <a:rPr sz="3200" i="1" spc="130" dirty="0">
                <a:solidFill>
                  <a:srgbClr val="7B354D"/>
                </a:solidFill>
                <a:latin typeface="Times New Roman"/>
                <a:cs typeface="Times New Roman"/>
              </a:rPr>
              <a:t>ct</a:t>
            </a:r>
            <a:r>
              <a:rPr sz="3200" i="1" spc="145" dirty="0">
                <a:solidFill>
                  <a:srgbClr val="7B354D"/>
                </a:solidFill>
                <a:latin typeface="Times New Roman"/>
                <a:cs typeface="Times New Roman"/>
              </a:rPr>
              <a:t>s</a:t>
            </a:r>
            <a:r>
              <a:rPr sz="3200" i="1" dirty="0">
                <a:solidFill>
                  <a:srgbClr val="7B354D"/>
                </a:solidFill>
                <a:latin typeface="Times New Roman"/>
                <a:cs typeface="Times New Roman"/>
              </a:rPr>
              <a:t>	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positi</a:t>
            </a:r>
            <a:r>
              <a:rPr sz="32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v</a:t>
            </a:r>
            <a:r>
              <a:rPr sz="3200" i="1" spc="10" dirty="0">
                <a:solidFill>
                  <a:srgbClr val="7B354D"/>
                </a:solidFill>
                <a:latin typeface="Times New Roman"/>
                <a:cs typeface="Times New Roman"/>
              </a:rPr>
              <a:t>e </a:t>
            </a:r>
            <a:r>
              <a:rPr sz="32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results.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7075" y="524255"/>
            <a:ext cx="8629015" cy="803275"/>
            <a:chOff x="227075" y="524255"/>
            <a:chExt cx="8629015" cy="803275"/>
          </a:xfrm>
        </p:grpSpPr>
        <p:sp>
          <p:nvSpPr>
            <p:cNvPr id="5" name="object 5"/>
            <p:cNvSpPr/>
            <p:nvPr/>
          </p:nvSpPr>
          <p:spPr>
            <a:xfrm>
              <a:off x="572642" y="791590"/>
              <a:ext cx="7975091" cy="5260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075" y="524255"/>
              <a:ext cx="8628888" cy="803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6</a:t>
            </a:fld>
            <a:endParaRPr spc="-1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075" y="524255"/>
            <a:ext cx="8011795" cy="803275"/>
            <a:chOff x="227075" y="524255"/>
            <a:chExt cx="8011795" cy="803275"/>
          </a:xfrm>
        </p:grpSpPr>
        <p:sp>
          <p:nvSpPr>
            <p:cNvPr id="3" name="object 3"/>
            <p:cNvSpPr/>
            <p:nvPr/>
          </p:nvSpPr>
          <p:spPr>
            <a:xfrm>
              <a:off x="545553" y="791590"/>
              <a:ext cx="7384961" cy="5260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7075" y="524255"/>
              <a:ext cx="8011668" cy="803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940" y="1531442"/>
            <a:ext cx="8079740" cy="2617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b="1" spc="35" dirty="0">
                <a:solidFill>
                  <a:srgbClr val="7B354D"/>
                </a:solidFill>
                <a:latin typeface="Times New Roman"/>
                <a:cs typeface="Times New Roman"/>
              </a:rPr>
              <a:t>If </a:t>
            </a:r>
            <a:r>
              <a:rPr sz="3200" b="1" spc="170" dirty="0">
                <a:solidFill>
                  <a:srgbClr val="7B354D"/>
                </a:solidFill>
                <a:latin typeface="Times New Roman"/>
                <a:cs typeface="Times New Roman"/>
              </a:rPr>
              <a:t>you </a:t>
            </a:r>
            <a:r>
              <a:rPr sz="3200" b="1" spc="110" dirty="0">
                <a:solidFill>
                  <a:srgbClr val="7B354D"/>
                </a:solidFill>
                <a:latin typeface="Times New Roman"/>
                <a:cs typeface="Times New Roman"/>
              </a:rPr>
              <a:t>are </a:t>
            </a:r>
            <a:r>
              <a:rPr sz="3200" b="1" spc="170" dirty="0">
                <a:solidFill>
                  <a:srgbClr val="7B354D"/>
                </a:solidFill>
                <a:latin typeface="Times New Roman"/>
                <a:cs typeface="Times New Roman"/>
              </a:rPr>
              <a:t>mainly </a:t>
            </a:r>
            <a:r>
              <a:rPr sz="3200" b="1" spc="175" dirty="0">
                <a:solidFill>
                  <a:srgbClr val="7B354D"/>
                </a:solidFill>
                <a:latin typeface="Times New Roman"/>
                <a:cs typeface="Times New Roman"/>
              </a:rPr>
              <a:t>positive, </a:t>
            </a:r>
            <a:r>
              <a:rPr sz="3200" b="1" spc="165" dirty="0">
                <a:solidFill>
                  <a:srgbClr val="7B354D"/>
                </a:solidFill>
                <a:latin typeface="Times New Roman"/>
                <a:cs typeface="Times New Roman"/>
              </a:rPr>
              <a:t>you </a:t>
            </a:r>
            <a:r>
              <a:rPr sz="3200" b="1" spc="155" dirty="0">
                <a:solidFill>
                  <a:srgbClr val="7B354D"/>
                </a:solidFill>
                <a:latin typeface="Times New Roman"/>
                <a:cs typeface="Times New Roman"/>
              </a:rPr>
              <a:t>will </a:t>
            </a:r>
            <a:r>
              <a:rPr sz="3200" b="1" spc="225" dirty="0">
                <a:solidFill>
                  <a:srgbClr val="7B354D"/>
                </a:solidFill>
                <a:latin typeface="Times New Roman"/>
                <a:cs typeface="Times New Roman"/>
              </a:rPr>
              <a:t>be  </a:t>
            </a:r>
            <a:r>
              <a:rPr sz="3200" b="1" spc="204" dirty="0">
                <a:solidFill>
                  <a:srgbClr val="7B354D"/>
                </a:solidFill>
                <a:latin typeface="Times New Roman"/>
                <a:cs typeface="Times New Roman"/>
              </a:rPr>
              <a:t>focused </a:t>
            </a:r>
            <a:r>
              <a:rPr sz="3200" b="1" spc="290" dirty="0">
                <a:solidFill>
                  <a:srgbClr val="7B354D"/>
                </a:solidFill>
                <a:latin typeface="Times New Roman"/>
                <a:cs typeface="Times New Roman"/>
              </a:rPr>
              <a:t>on </a:t>
            </a:r>
            <a:r>
              <a:rPr sz="3200" b="1" spc="225" dirty="0">
                <a:solidFill>
                  <a:srgbClr val="7B354D"/>
                </a:solidFill>
                <a:latin typeface="Times New Roman"/>
                <a:cs typeface="Times New Roman"/>
              </a:rPr>
              <a:t>good </a:t>
            </a:r>
            <a:r>
              <a:rPr sz="3200" b="1" spc="185" dirty="0">
                <a:solidFill>
                  <a:srgbClr val="7B354D"/>
                </a:solidFill>
                <a:latin typeface="Times New Roman"/>
                <a:cs typeface="Times New Roman"/>
              </a:rPr>
              <a:t>things, </a:t>
            </a:r>
            <a:r>
              <a:rPr sz="3200" b="1" spc="140" dirty="0">
                <a:solidFill>
                  <a:srgbClr val="7B354D"/>
                </a:solidFill>
                <a:latin typeface="Times New Roman"/>
                <a:cs typeface="Times New Roman"/>
              </a:rPr>
              <a:t>happy </a:t>
            </a:r>
            <a:r>
              <a:rPr sz="3200" b="1" spc="200" dirty="0">
                <a:solidFill>
                  <a:srgbClr val="7B354D"/>
                </a:solidFill>
                <a:latin typeface="Times New Roman"/>
                <a:cs typeface="Times New Roman"/>
              </a:rPr>
              <a:t>thoughts,  </a:t>
            </a:r>
            <a:r>
              <a:rPr sz="3200" b="1" spc="195" dirty="0">
                <a:solidFill>
                  <a:srgbClr val="7B354D"/>
                </a:solidFill>
                <a:latin typeface="Times New Roman"/>
                <a:cs typeface="Times New Roman"/>
              </a:rPr>
              <a:t>and </a:t>
            </a:r>
            <a:r>
              <a:rPr sz="3200" b="1" spc="175" dirty="0">
                <a:solidFill>
                  <a:srgbClr val="7B354D"/>
                </a:solidFill>
                <a:latin typeface="Times New Roman"/>
                <a:cs typeface="Times New Roman"/>
              </a:rPr>
              <a:t>successful</a:t>
            </a:r>
            <a:r>
              <a:rPr sz="3200" b="1" spc="-4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220" dirty="0">
                <a:solidFill>
                  <a:srgbClr val="7B354D"/>
                </a:solidFill>
                <a:latin typeface="Times New Roman"/>
                <a:cs typeface="Times New Roman"/>
              </a:rPr>
              <a:t>outcomes.</a:t>
            </a:r>
            <a:endParaRPr sz="3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3200" b="1" spc="190" dirty="0">
                <a:solidFill>
                  <a:srgbClr val="7B354D"/>
                </a:solidFill>
                <a:latin typeface="Times New Roman"/>
                <a:cs typeface="Times New Roman"/>
              </a:rPr>
              <a:t>Otherwise</a:t>
            </a:r>
            <a:r>
              <a:rPr sz="3200" b="1" spc="-1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-180" dirty="0">
                <a:solidFill>
                  <a:srgbClr val="7B354D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3200" b="1" spc="120" dirty="0">
                <a:solidFill>
                  <a:srgbClr val="7B354D"/>
                </a:solidFill>
                <a:latin typeface="Times New Roman"/>
                <a:cs typeface="Times New Roman"/>
              </a:rPr>
              <a:t>if </a:t>
            </a:r>
            <a:r>
              <a:rPr sz="3200" b="1" spc="165" dirty="0">
                <a:solidFill>
                  <a:srgbClr val="7B354D"/>
                </a:solidFill>
                <a:latin typeface="Times New Roman"/>
                <a:cs typeface="Times New Roman"/>
              </a:rPr>
              <a:t>you </a:t>
            </a:r>
            <a:r>
              <a:rPr sz="3200" b="1" spc="110" dirty="0">
                <a:solidFill>
                  <a:srgbClr val="7B354D"/>
                </a:solidFill>
                <a:latin typeface="Times New Roman"/>
                <a:cs typeface="Times New Roman"/>
              </a:rPr>
              <a:t>are </a:t>
            </a:r>
            <a:r>
              <a:rPr sz="3200" b="1" spc="170" dirty="0">
                <a:solidFill>
                  <a:srgbClr val="7B354D"/>
                </a:solidFill>
                <a:latin typeface="Times New Roman"/>
                <a:cs typeface="Times New Roman"/>
              </a:rPr>
              <a:t>mainly negative, </a:t>
            </a:r>
            <a:r>
              <a:rPr sz="3200" b="1" spc="165" dirty="0">
                <a:solidFill>
                  <a:srgbClr val="7B354D"/>
                </a:solidFill>
                <a:latin typeface="Times New Roman"/>
                <a:cs typeface="Times New Roman"/>
              </a:rPr>
              <a:t>you </a:t>
            </a:r>
            <a:r>
              <a:rPr sz="3200" b="1" spc="150" dirty="0">
                <a:solidFill>
                  <a:srgbClr val="7B354D"/>
                </a:solidFill>
                <a:latin typeface="Times New Roman"/>
                <a:cs typeface="Times New Roman"/>
              </a:rPr>
              <a:t>will</a:t>
            </a:r>
            <a:r>
              <a:rPr sz="3200" b="1" spc="-26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225" dirty="0">
                <a:solidFill>
                  <a:srgbClr val="7B354D"/>
                </a:solidFill>
                <a:latin typeface="Times New Roman"/>
                <a:cs typeface="Times New Roman"/>
              </a:rPr>
              <a:t>be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7</a:t>
            </a:fld>
            <a:endParaRPr spc="-125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4122877"/>
            <a:ext cx="50266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23414" algn="l"/>
                <a:tab pos="2692400" algn="l"/>
                <a:tab pos="3681095" algn="l"/>
              </a:tabLst>
            </a:pPr>
            <a:r>
              <a:rPr sz="3200" b="1" spc="190" dirty="0">
                <a:solidFill>
                  <a:srgbClr val="7B354D"/>
                </a:solidFill>
                <a:latin typeface="Times New Roman"/>
                <a:cs typeface="Times New Roman"/>
              </a:rPr>
              <a:t>focusing	</a:t>
            </a:r>
            <a:r>
              <a:rPr sz="3200" b="1" spc="295" dirty="0">
                <a:solidFill>
                  <a:srgbClr val="7B354D"/>
                </a:solidFill>
                <a:latin typeface="Times New Roman"/>
                <a:cs typeface="Times New Roman"/>
              </a:rPr>
              <a:t>on	</a:t>
            </a:r>
            <a:r>
              <a:rPr sz="3200" b="1" spc="160" dirty="0">
                <a:solidFill>
                  <a:srgbClr val="7B354D"/>
                </a:solidFill>
                <a:latin typeface="Times New Roman"/>
                <a:cs typeface="Times New Roman"/>
              </a:rPr>
              <a:t>bad	</a:t>
            </a:r>
            <a:r>
              <a:rPr sz="3200" b="1" spc="185" dirty="0">
                <a:solidFill>
                  <a:srgbClr val="7B354D"/>
                </a:solidFill>
                <a:latin typeface="Times New Roman"/>
                <a:cs typeface="Times New Roman"/>
              </a:rPr>
              <a:t>things,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122877"/>
            <a:ext cx="80721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270500">
              <a:lnSpc>
                <a:spcPct val="100000"/>
              </a:lnSpc>
              <a:spcBef>
                <a:spcPts val="105"/>
              </a:spcBef>
              <a:tabLst>
                <a:tab pos="2898140" algn="l"/>
                <a:tab pos="5184140" algn="l"/>
                <a:tab pos="6209665" algn="l"/>
              </a:tabLst>
            </a:pPr>
            <a:r>
              <a:rPr sz="3200" b="1" spc="180" dirty="0">
                <a:solidFill>
                  <a:srgbClr val="7B354D"/>
                </a:solidFill>
                <a:latin typeface="Times New Roman"/>
                <a:cs typeface="Times New Roman"/>
              </a:rPr>
              <a:t>sad	</a:t>
            </a:r>
            <a:r>
              <a:rPr sz="3200" b="1" spc="235" dirty="0">
                <a:solidFill>
                  <a:srgbClr val="7B354D"/>
                </a:solidFill>
                <a:latin typeface="Times New Roman"/>
                <a:cs typeface="Times New Roman"/>
              </a:rPr>
              <a:t>tho</a:t>
            </a:r>
            <a:r>
              <a:rPr sz="3200" b="1" spc="270" dirty="0">
                <a:solidFill>
                  <a:srgbClr val="7B354D"/>
                </a:solidFill>
                <a:latin typeface="Times New Roman"/>
                <a:cs typeface="Times New Roman"/>
              </a:rPr>
              <a:t>u</a:t>
            </a:r>
            <a:r>
              <a:rPr sz="3200" b="1" spc="110" dirty="0">
                <a:solidFill>
                  <a:srgbClr val="7B354D"/>
                </a:solidFill>
                <a:latin typeface="Times New Roman"/>
                <a:cs typeface="Times New Roman"/>
              </a:rPr>
              <a:t>g</a:t>
            </a:r>
            <a:r>
              <a:rPr sz="3200" b="1" spc="225" dirty="0">
                <a:solidFill>
                  <a:srgbClr val="7B354D"/>
                </a:solidFill>
                <a:latin typeface="Times New Roman"/>
                <a:cs typeface="Times New Roman"/>
              </a:rPr>
              <a:t>ht</a:t>
            </a:r>
            <a:r>
              <a:rPr sz="3200" b="1" spc="155" dirty="0">
                <a:solidFill>
                  <a:srgbClr val="7B354D"/>
                </a:solidFill>
                <a:latin typeface="Times New Roman"/>
                <a:cs typeface="Times New Roman"/>
              </a:rPr>
              <a:t>s</a:t>
            </a:r>
            <a:r>
              <a:rPr sz="3200" b="1" spc="114" dirty="0">
                <a:solidFill>
                  <a:srgbClr val="7B354D"/>
                </a:solidFill>
                <a:latin typeface="Times New Roman"/>
                <a:cs typeface="Times New Roman"/>
              </a:rPr>
              <a:t>,  </a:t>
            </a:r>
            <a:r>
              <a:rPr sz="3200" b="1" spc="185" dirty="0">
                <a:solidFill>
                  <a:srgbClr val="7B354D"/>
                </a:solidFill>
                <a:latin typeface="Times New Roman"/>
                <a:cs typeface="Times New Roman"/>
              </a:rPr>
              <a:t>unsuccessful	</a:t>
            </a:r>
            <a:r>
              <a:rPr sz="3200" b="1" spc="235" dirty="0">
                <a:solidFill>
                  <a:srgbClr val="7B354D"/>
                </a:solidFill>
                <a:latin typeface="Times New Roman"/>
                <a:cs typeface="Times New Roman"/>
              </a:rPr>
              <a:t>outcomes	</a:t>
            </a:r>
            <a:r>
              <a:rPr sz="3200" b="1" spc="195" dirty="0">
                <a:solidFill>
                  <a:srgbClr val="7B354D"/>
                </a:solidFill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4477" y="4610861"/>
            <a:ext cx="1744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0125" algn="l"/>
              </a:tabLst>
            </a:pPr>
            <a:r>
              <a:rPr sz="3200" b="1" spc="140" dirty="0">
                <a:solidFill>
                  <a:srgbClr val="7B354D"/>
                </a:solidFill>
                <a:latin typeface="Times New Roman"/>
                <a:cs typeface="Times New Roman"/>
              </a:rPr>
              <a:t>act	</a:t>
            </a:r>
            <a:r>
              <a:rPr sz="3200" b="1" spc="195" dirty="0">
                <a:solidFill>
                  <a:srgbClr val="7B354D"/>
                </a:solidFill>
                <a:latin typeface="Times New Roman"/>
                <a:cs typeface="Times New Roman"/>
              </a:rPr>
              <a:t>and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098541"/>
            <a:ext cx="42576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75" dirty="0">
                <a:solidFill>
                  <a:srgbClr val="7B354D"/>
                </a:solidFill>
                <a:latin typeface="Times New Roman"/>
                <a:cs typeface="Times New Roman"/>
              </a:rPr>
              <a:t>behave </a:t>
            </a:r>
            <a:r>
              <a:rPr sz="3200" b="1" spc="160" dirty="0">
                <a:solidFill>
                  <a:srgbClr val="7B354D"/>
                </a:solidFill>
                <a:latin typeface="Times New Roman"/>
                <a:cs typeface="Times New Roman"/>
              </a:rPr>
              <a:t>negatively</a:t>
            </a:r>
            <a:r>
              <a:rPr sz="3200" b="1" spc="-52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3200" b="1" spc="190" dirty="0">
                <a:solidFill>
                  <a:srgbClr val="7B354D"/>
                </a:solidFill>
                <a:latin typeface="Times New Roman"/>
                <a:cs typeface="Times New Roman"/>
              </a:rPr>
              <a:t>too.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0415" y="2116835"/>
            <a:ext cx="7490459" cy="1294130"/>
            <a:chOff x="280415" y="2116835"/>
            <a:chExt cx="7490459" cy="1294130"/>
          </a:xfrm>
        </p:grpSpPr>
        <p:sp>
          <p:nvSpPr>
            <p:cNvPr id="3" name="object 3"/>
            <p:cNvSpPr/>
            <p:nvPr/>
          </p:nvSpPr>
          <p:spPr>
            <a:xfrm>
              <a:off x="280415" y="2116835"/>
              <a:ext cx="1886712" cy="6995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09215" y="2116835"/>
              <a:ext cx="3712463" cy="699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6815" y="2116835"/>
              <a:ext cx="2004060" cy="699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415" y="2711195"/>
              <a:ext cx="1990344" cy="6995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09216" y="2711195"/>
            <a:ext cx="5661660" cy="699770"/>
            <a:chOff x="2109216" y="2711195"/>
            <a:chExt cx="5661660" cy="699770"/>
          </a:xfrm>
        </p:grpSpPr>
        <p:sp>
          <p:nvSpPr>
            <p:cNvPr id="8" name="object 8"/>
            <p:cNvSpPr/>
            <p:nvPr/>
          </p:nvSpPr>
          <p:spPr>
            <a:xfrm>
              <a:off x="2109216" y="2711195"/>
              <a:ext cx="3712463" cy="699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6816" y="2711195"/>
              <a:ext cx="2004060" cy="699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80415" y="3305555"/>
            <a:ext cx="1574292" cy="699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09216" y="3305555"/>
            <a:ext cx="5661660" cy="699770"/>
            <a:chOff x="2109216" y="3305555"/>
            <a:chExt cx="5661660" cy="699770"/>
          </a:xfrm>
        </p:grpSpPr>
        <p:sp>
          <p:nvSpPr>
            <p:cNvPr id="12" name="object 12"/>
            <p:cNvSpPr/>
            <p:nvPr/>
          </p:nvSpPr>
          <p:spPr>
            <a:xfrm>
              <a:off x="2109216" y="3305555"/>
              <a:ext cx="3712463" cy="699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66816" y="3305555"/>
              <a:ext cx="2004060" cy="699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80415" y="3899915"/>
            <a:ext cx="1495044" cy="699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109216" y="3899915"/>
            <a:ext cx="5661660" cy="699770"/>
            <a:chOff x="2109216" y="3899915"/>
            <a:chExt cx="5661660" cy="699770"/>
          </a:xfrm>
        </p:grpSpPr>
        <p:sp>
          <p:nvSpPr>
            <p:cNvPr id="16" name="object 16"/>
            <p:cNvSpPr/>
            <p:nvPr/>
          </p:nvSpPr>
          <p:spPr>
            <a:xfrm>
              <a:off x="2109216" y="3899915"/>
              <a:ext cx="3712463" cy="699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6816" y="3899915"/>
              <a:ext cx="2004060" cy="6995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16890" y="2336124"/>
          <a:ext cx="6985634" cy="2215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350"/>
                <a:gridCol w="3603625"/>
                <a:gridCol w="1724659"/>
              </a:tblGrid>
              <a:tr h="512838">
                <a:tc>
                  <a:txBody>
                    <a:bodyPr/>
                    <a:lstStyle/>
                    <a:p>
                      <a:pPr marL="31750">
                        <a:lnSpc>
                          <a:spcPts val="3229"/>
                        </a:lnSpc>
                      </a:pPr>
                      <a:r>
                        <a:rPr sz="3400" b="1" spc="-20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START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ts val="3229"/>
                        </a:lnSpc>
                      </a:pPr>
                      <a:r>
                        <a:rPr sz="3400" b="1" spc="-8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3400" b="1" spc="-24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3400" b="1" spc="-13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1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29"/>
                        </a:lnSpc>
                      </a:pPr>
                      <a:r>
                        <a:rPr sz="3400" b="1" spc="-31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3400" b="1" spc="16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3400" b="1" spc="-204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3400" b="1" spc="-28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22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94639">
                <a:tc>
                  <a:txBody>
                    <a:bodyPr/>
                    <a:lstStyle/>
                    <a:p>
                      <a:pPr marL="31750">
                        <a:lnSpc>
                          <a:spcPts val="3875"/>
                        </a:lnSpc>
                      </a:pPr>
                      <a:r>
                        <a:rPr sz="3400" b="1" spc="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SPEND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ts val="3875"/>
                        </a:lnSpc>
                      </a:pPr>
                      <a:r>
                        <a:rPr sz="3400" b="1" spc="-7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3400" b="1" spc="-24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3400" b="1" spc="-14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1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75"/>
                        </a:lnSpc>
                      </a:pPr>
                      <a:r>
                        <a:rPr sz="3400" b="1" spc="-31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3400" b="1" spc="17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3400" b="1" spc="-204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3400" b="1" spc="-29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22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94398">
                <a:tc>
                  <a:txBody>
                    <a:bodyPr/>
                    <a:lstStyle/>
                    <a:p>
                      <a:pPr marL="31750">
                        <a:lnSpc>
                          <a:spcPts val="3870"/>
                        </a:lnSpc>
                      </a:pPr>
                      <a:r>
                        <a:rPr sz="3400" b="1" spc="-20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FILL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ts val="3870"/>
                        </a:lnSpc>
                      </a:pPr>
                      <a:r>
                        <a:rPr sz="3400" b="1" spc="-8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3400" b="1" spc="-24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3400" b="1" spc="-13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1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70"/>
                        </a:lnSpc>
                      </a:pPr>
                      <a:r>
                        <a:rPr sz="3400" b="1" spc="-31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3400" b="1" spc="16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3400" b="1" spc="-204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3400" b="1" spc="-28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22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13206">
                <a:tc>
                  <a:txBody>
                    <a:bodyPr/>
                    <a:lstStyle/>
                    <a:p>
                      <a:pPr marL="31750">
                        <a:lnSpc>
                          <a:spcPts val="3875"/>
                        </a:lnSpc>
                      </a:pPr>
                      <a:r>
                        <a:rPr sz="3400" b="1" spc="3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END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ts val="3875"/>
                        </a:lnSpc>
                      </a:pPr>
                      <a:r>
                        <a:rPr sz="3400" b="1" spc="-7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3400" b="1" spc="-240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3400" b="1" spc="-14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15" dirty="0">
                          <a:solidFill>
                            <a:srgbClr val="7B354D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875"/>
                        </a:lnSpc>
                      </a:pPr>
                      <a:r>
                        <a:rPr sz="3400" b="1" spc="-31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L </a:t>
                      </a:r>
                      <a:r>
                        <a:rPr sz="3400" b="1" spc="170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O </a:t>
                      </a:r>
                      <a:r>
                        <a:rPr sz="3400" b="1" spc="-204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3400" b="1" spc="-29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400" b="1" spc="-225" dirty="0">
                          <a:solidFill>
                            <a:srgbClr val="00AF5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234695" y="249936"/>
            <a:ext cx="8072755" cy="1430020"/>
            <a:chOff x="234695" y="249936"/>
            <a:chExt cx="8072755" cy="1430020"/>
          </a:xfrm>
        </p:grpSpPr>
        <p:sp>
          <p:nvSpPr>
            <p:cNvPr id="20" name="object 20"/>
            <p:cNvSpPr/>
            <p:nvPr/>
          </p:nvSpPr>
          <p:spPr>
            <a:xfrm>
              <a:off x="234695" y="249936"/>
              <a:ext cx="8072628" cy="8199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695" y="859536"/>
              <a:ext cx="5439156" cy="819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4784" y="531622"/>
              <a:ext cx="7395133" cy="3655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106" y="1141222"/>
              <a:ext cx="4798847" cy="36550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8</a:t>
            </a:fld>
            <a:endParaRPr spc="-1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59688"/>
            <a:ext cx="7933690" cy="43561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40" dirty="0">
                <a:solidFill>
                  <a:srgbClr val="7B354D"/>
                </a:solidFill>
                <a:latin typeface="Times New Roman"/>
                <a:cs typeface="Times New Roman"/>
              </a:rPr>
              <a:t>Helps </a:t>
            </a:r>
            <a:r>
              <a:rPr sz="2600" i="1" spc="35" dirty="0">
                <a:solidFill>
                  <a:srgbClr val="7B354D"/>
                </a:solidFill>
                <a:latin typeface="Times New Roman"/>
                <a:cs typeface="Times New Roman"/>
              </a:rPr>
              <a:t>achieving </a:t>
            </a:r>
            <a:r>
              <a:rPr sz="26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goals </a:t>
            </a:r>
            <a:r>
              <a:rPr sz="26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and attaining</a:t>
            </a:r>
            <a:r>
              <a:rPr sz="2600" i="1" spc="-37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success.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Success </a:t>
            </a:r>
            <a:r>
              <a:rPr sz="26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achieved </a:t>
            </a:r>
            <a:r>
              <a:rPr sz="2600" i="1" spc="50" dirty="0">
                <a:solidFill>
                  <a:srgbClr val="7B354D"/>
                </a:solidFill>
                <a:latin typeface="Times New Roman"/>
                <a:cs typeface="Times New Roman"/>
              </a:rPr>
              <a:t>faster </a:t>
            </a:r>
            <a:r>
              <a:rPr sz="2600" i="1" spc="80" dirty="0">
                <a:solidFill>
                  <a:srgbClr val="7B354D"/>
                </a:solidFill>
                <a:latin typeface="Times New Roman"/>
                <a:cs typeface="Times New Roman"/>
              </a:rPr>
              <a:t>and </a:t>
            </a:r>
            <a:r>
              <a:rPr sz="26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more</a:t>
            </a:r>
            <a:r>
              <a:rPr sz="2600" i="1" spc="-459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7B354D"/>
                </a:solidFill>
                <a:latin typeface="Times New Roman"/>
                <a:cs typeface="Times New Roman"/>
              </a:rPr>
              <a:t>easily.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More</a:t>
            </a:r>
            <a:r>
              <a:rPr sz="2600" i="1" spc="-7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happiness.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More</a:t>
            </a:r>
            <a:r>
              <a:rPr sz="2600" i="1" spc="-7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energy.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5" dirty="0">
                <a:solidFill>
                  <a:srgbClr val="7B354D"/>
                </a:solidFill>
                <a:latin typeface="Times New Roman"/>
                <a:cs typeface="Times New Roman"/>
              </a:rPr>
              <a:t>Greater </a:t>
            </a:r>
            <a:r>
              <a:rPr sz="26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inner </a:t>
            </a:r>
            <a:r>
              <a:rPr sz="26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power </a:t>
            </a:r>
            <a:r>
              <a:rPr sz="26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and</a:t>
            </a:r>
            <a:r>
              <a:rPr sz="2600" i="1" spc="-28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80" dirty="0">
                <a:solidFill>
                  <a:srgbClr val="7B354D"/>
                </a:solidFill>
                <a:latin typeface="Times New Roman"/>
                <a:cs typeface="Times New Roman"/>
              </a:rPr>
              <a:t>strength.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85" dirty="0">
                <a:solidFill>
                  <a:srgbClr val="7B354D"/>
                </a:solidFill>
                <a:latin typeface="Times New Roman"/>
                <a:cs typeface="Times New Roman"/>
              </a:rPr>
              <a:t>The</a:t>
            </a:r>
            <a:r>
              <a:rPr sz="2600" i="1" spc="-6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ability</a:t>
            </a:r>
            <a:r>
              <a:rPr sz="2600" i="1" spc="-3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120" dirty="0">
                <a:solidFill>
                  <a:srgbClr val="7B354D"/>
                </a:solidFill>
                <a:latin typeface="Times New Roman"/>
                <a:cs typeface="Times New Roman"/>
              </a:rPr>
              <a:t>to</a:t>
            </a:r>
            <a:r>
              <a:rPr sz="2600" i="1" spc="-3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30" dirty="0">
                <a:solidFill>
                  <a:srgbClr val="7B354D"/>
                </a:solidFill>
                <a:latin typeface="Times New Roman"/>
                <a:cs typeface="Times New Roman"/>
              </a:rPr>
              <a:t>inspire</a:t>
            </a:r>
            <a:r>
              <a:rPr sz="2600" i="1" spc="-2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80" dirty="0">
                <a:solidFill>
                  <a:srgbClr val="7B354D"/>
                </a:solidFill>
                <a:latin typeface="Times New Roman"/>
                <a:cs typeface="Times New Roman"/>
              </a:rPr>
              <a:t>and</a:t>
            </a:r>
            <a:r>
              <a:rPr sz="2600" i="1" spc="-3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90" dirty="0">
                <a:solidFill>
                  <a:srgbClr val="7B354D"/>
                </a:solidFill>
                <a:latin typeface="Times New Roman"/>
                <a:cs typeface="Times New Roman"/>
              </a:rPr>
              <a:t>motivate</a:t>
            </a:r>
            <a:r>
              <a:rPr sz="2600" i="1" spc="-3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40" dirty="0">
                <a:solidFill>
                  <a:srgbClr val="7B354D"/>
                </a:solidFill>
                <a:latin typeface="Times New Roman"/>
                <a:cs typeface="Times New Roman"/>
              </a:rPr>
              <a:t>yourself</a:t>
            </a:r>
            <a:r>
              <a:rPr sz="2600" i="1" spc="-5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80" dirty="0">
                <a:solidFill>
                  <a:srgbClr val="7B354D"/>
                </a:solidFill>
                <a:latin typeface="Times New Roman"/>
                <a:cs typeface="Times New Roman"/>
              </a:rPr>
              <a:t>and</a:t>
            </a:r>
            <a:r>
              <a:rPr sz="2600" i="1" spc="-3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20" dirty="0">
                <a:solidFill>
                  <a:srgbClr val="7B354D"/>
                </a:solidFill>
                <a:latin typeface="Times New Roman"/>
                <a:cs typeface="Times New Roman"/>
              </a:rPr>
              <a:t>others.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Fewer </a:t>
            </a:r>
            <a:r>
              <a:rPr sz="2600" i="1" spc="55" dirty="0">
                <a:solidFill>
                  <a:srgbClr val="7B354D"/>
                </a:solidFill>
                <a:latin typeface="Times New Roman"/>
                <a:cs typeface="Times New Roman"/>
              </a:rPr>
              <a:t>difficulties </a:t>
            </a:r>
            <a:r>
              <a:rPr sz="2600" i="1" spc="60" dirty="0">
                <a:solidFill>
                  <a:srgbClr val="7B354D"/>
                </a:solidFill>
                <a:latin typeface="Times New Roman"/>
                <a:cs typeface="Times New Roman"/>
              </a:rPr>
              <a:t>encountered </a:t>
            </a:r>
            <a:r>
              <a:rPr sz="26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along </a:t>
            </a:r>
            <a:r>
              <a:rPr sz="2600" i="1" spc="100" dirty="0">
                <a:solidFill>
                  <a:srgbClr val="7B354D"/>
                </a:solidFill>
                <a:latin typeface="Times New Roman"/>
                <a:cs typeface="Times New Roman"/>
              </a:rPr>
              <a:t>the</a:t>
            </a:r>
            <a:r>
              <a:rPr sz="2600" i="1" spc="-3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dirty="0">
                <a:solidFill>
                  <a:srgbClr val="7B354D"/>
                </a:solidFill>
                <a:latin typeface="Times New Roman"/>
                <a:cs typeface="Times New Roman"/>
              </a:rPr>
              <a:t>way.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85" dirty="0">
                <a:solidFill>
                  <a:srgbClr val="7B354D"/>
                </a:solidFill>
                <a:latin typeface="Times New Roman"/>
                <a:cs typeface="Times New Roman"/>
              </a:rPr>
              <a:t>The</a:t>
            </a:r>
            <a:r>
              <a:rPr sz="2600" i="1" spc="-6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45" dirty="0">
                <a:solidFill>
                  <a:srgbClr val="7B354D"/>
                </a:solidFill>
                <a:latin typeface="Times New Roman"/>
                <a:cs typeface="Times New Roman"/>
              </a:rPr>
              <a:t>ability</a:t>
            </a:r>
            <a:r>
              <a:rPr sz="2600" i="1" spc="-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120" dirty="0">
                <a:solidFill>
                  <a:srgbClr val="7B354D"/>
                </a:solidFill>
                <a:latin typeface="Times New Roman"/>
                <a:cs typeface="Times New Roman"/>
              </a:rPr>
              <a:t>to</a:t>
            </a:r>
            <a:r>
              <a:rPr sz="2600" i="1" spc="-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135" dirty="0">
                <a:solidFill>
                  <a:srgbClr val="7B354D"/>
                </a:solidFill>
                <a:latin typeface="Times New Roman"/>
                <a:cs typeface="Times New Roman"/>
              </a:rPr>
              <a:t>surmount</a:t>
            </a:r>
            <a:r>
              <a:rPr sz="2600" i="1" spc="-5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75" dirty="0">
                <a:solidFill>
                  <a:srgbClr val="7B354D"/>
                </a:solidFill>
                <a:latin typeface="Times New Roman"/>
                <a:cs typeface="Times New Roman"/>
              </a:rPr>
              <a:t>any</a:t>
            </a:r>
            <a:r>
              <a:rPr sz="2600" i="1" spc="-40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50" dirty="0">
                <a:solidFill>
                  <a:srgbClr val="7B354D"/>
                </a:solidFill>
                <a:latin typeface="Times New Roman"/>
                <a:cs typeface="Times New Roman"/>
              </a:rPr>
              <a:t>difficulty.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dirty="0">
                <a:solidFill>
                  <a:srgbClr val="7B354D"/>
                </a:solidFill>
                <a:latin typeface="Times New Roman"/>
                <a:cs typeface="Times New Roman"/>
              </a:rPr>
              <a:t>Life </a:t>
            </a:r>
            <a:r>
              <a:rPr sz="2600" i="1" spc="70" dirty="0">
                <a:solidFill>
                  <a:srgbClr val="7B354D"/>
                </a:solidFill>
                <a:latin typeface="Times New Roman"/>
                <a:cs typeface="Times New Roman"/>
              </a:rPr>
              <a:t>smiles </a:t>
            </a:r>
            <a:r>
              <a:rPr sz="2600" i="1" spc="120" dirty="0">
                <a:solidFill>
                  <a:srgbClr val="7B354D"/>
                </a:solidFill>
                <a:latin typeface="Times New Roman"/>
                <a:cs typeface="Times New Roman"/>
              </a:rPr>
              <a:t>at</a:t>
            </a:r>
            <a:r>
              <a:rPr sz="2600" i="1" spc="-19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65" dirty="0">
                <a:solidFill>
                  <a:srgbClr val="7B354D"/>
                </a:solidFill>
                <a:latin typeface="Times New Roman"/>
                <a:cs typeface="Times New Roman"/>
              </a:rPr>
              <a:t>you.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i="1" spc="-10" dirty="0">
                <a:solidFill>
                  <a:srgbClr val="7B354D"/>
                </a:solidFill>
                <a:latin typeface="Times New Roman"/>
                <a:cs typeface="Times New Roman"/>
              </a:rPr>
              <a:t>People </a:t>
            </a:r>
            <a:r>
              <a:rPr sz="2600" i="1" spc="50" dirty="0">
                <a:solidFill>
                  <a:srgbClr val="7B354D"/>
                </a:solidFill>
                <a:latin typeface="Times New Roman"/>
                <a:cs typeface="Times New Roman"/>
              </a:rPr>
              <a:t>respect</a:t>
            </a:r>
            <a:r>
              <a:rPr sz="2600" i="1" spc="-105" dirty="0">
                <a:solidFill>
                  <a:srgbClr val="7B354D"/>
                </a:solidFill>
                <a:latin typeface="Times New Roman"/>
                <a:cs typeface="Times New Roman"/>
              </a:rPr>
              <a:t> </a:t>
            </a:r>
            <a:r>
              <a:rPr sz="2600" i="1" spc="60" dirty="0">
                <a:solidFill>
                  <a:srgbClr val="7B354D"/>
                </a:solidFill>
                <a:latin typeface="Times New Roman"/>
                <a:cs typeface="Times New Roman"/>
              </a:rPr>
              <a:t>you.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7556" y="598931"/>
            <a:ext cx="7931150" cy="728980"/>
            <a:chOff x="257556" y="598931"/>
            <a:chExt cx="7931150" cy="728980"/>
          </a:xfrm>
        </p:grpSpPr>
        <p:sp>
          <p:nvSpPr>
            <p:cNvPr id="4" name="object 4"/>
            <p:cNvSpPr/>
            <p:nvPr/>
          </p:nvSpPr>
          <p:spPr>
            <a:xfrm>
              <a:off x="582968" y="840866"/>
              <a:ext cx="7314272" cy="475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556" y="598931"/>
              <a:ext cx="7930896" cy="728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20"/>
              </a:lnSpc>
            </a:pPr>
            <a:fld id="{81D60167-4931-47E6-BA6A-407CBD079E47}" type="slidenum">
              <a:rPr spc="-125" dirty="0"/>
              <a:pPr marL="38100">
                <a:lnSpc>
                  <a:spcPts val="1620"/>
                </a:lnSpc>
              </a:pPr>
              <a:t>9</a:t>
            </a:fld>
            <a:endParaRPr spc="-1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374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Attitude is a mental position relative to a way  of thinking or being.</vt:lpstr>
      <vt:lpstr>Slide 3</vt:lpstr>
      <vt:lpstr>The Positive thinker sees the  Invisible, feels the Intangible, and  achieves the Impossible.</vt:lpstr>
      <vt:lpstr>Your choice of attitude can decide the out  come of your life.</vt:lpstr>
      <vt:lpstr>Positive attitude helps to cope more easily with  the daily affairs of life. It brings optimism into  your life, and makes it easier to avoid worry  and negative thinking.</vt:lpstr>
      <vt:lpstr>Slide 7</vt:lpstr>
      <vt:lpstr>Slide 8</vt:lpstr>
      <vt:lpstr>Slide 9</vt:lpstr>
      <vt:lpstr>Slide 10</vt:lpstr>
      <vt:lpstr>ATTITUDE</vt:lpstr>
      <vt:lpstr>Slide 12</vt:lpstr>
      <vt:lpstr>Thinking</vt:lpstr>
      <vt:lpstr>Slide 14</vt:lpstr>
      <vt:lpstr>Slide 15</vt:lpstr>
      <vt:lpstr>BEHAVIOR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subject>PowerPoint 2007 template</dc:subject>
  <dc:creator>Muhammad Qasim</dc:creator>
  <cp:keywords>mesh, ribbons, waves, swirl, PowerPoint, presentation, abstract</cp:keywords>
  <cp:lastModifiedBy>anoo</cp:lastModifiedBy>
  <cp:revision>3</cp:revision>
  <dcterms:created xsi:type="dcterms:W3CDTF">2020-11-24T14:25:11Z</dcterms:created>
  <dcterms:modified xsi:type="dcterms:W3CDTF">2020-11-24T15:06:30Z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2010-05-04T00:00:00Z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2020-11-24T00:00:00Z</vt:filetime>
  </property>
</Properties>
</file>